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theme+xml" PartName="/ppt/theme/theme3.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559" r:id="rId1"/>
    <p:sldMasterId id="2147484560" r:id="rId2"/>
    <p:sldMasterId id="2147484561" r:id="rId3"/>
    <p:sldMasterId id="2147484562"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embeddedFontLst>
    <p:embeddedFont>
      <p:font typeface="Aharoni" panose="02010803020104030203" pitchFamily="2" charset="-79"/>
      <p:bold r:id="rId43"/>
    </p:embeddedFont>
    <p:embeddedFont>
      <p:font typeface="NanumGothic" pitchFamily="2" charset="-127"/>
      <p:regular r:id="rId44"/>
      <p:bold r:id="rId45"/>
    </p:embeddedFont>
    <p:embeddedFont>
      <p:font typeface="Raleway"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Slab" pitchFamily="2"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08">
          <p15:clr>
            <a:srgbClr val="747775"/>
          </p15:clr>
        </p15:guide>
        <p15:guide id="2" pos="28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316FA9"/>
    <a:srgbClr val="FFFFFF"/>
    <a:srgbClr val="1F4497"/>
    <a:srgbClr val="E5543A"/>
    <a:srgbClr val="FEFFFE"/>
    <a:srgbClr val="EFF1EE"/>
    <a:srgbClr val="3C3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79882" autoAdjust="0"/>
  </p:normalViewPr>
  <p:slideViewPr>
    <p:cSldViewPr snapToGrid="0" snapToObjects="1">
      <p:cViewPr varScale="1">
        <p:scale>
          <a:sx n="68" d="100"/>
          <a:sy n="68" d="100"/>
        </p:scale>
        <p:origin x="1248" y="48"/>
      </p:cViewPr>
      <p:guideLst>
        <p:guide orient="horz" pos="1608"/>
        <p:guide pos="28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a1c454a81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2" name="Google Shape;302;g22a1c454a81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2a1c454a81_0_1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2a1c454a81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2a1c454a81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2a1c454a81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5f0eafae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8" name="Google Shape;408;g25f0eafae9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9" name="Google Shape;409;g25f0eafae96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1430373b3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1430373b3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144c9f5f4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144c9f5f4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a1c454a81_0_10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2a1c454a81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2a1c454a81_0_15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2a1c454a81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2a1c454a81_0_15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22a1c454a81_0_1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2a1c454a81_0_1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22a1c454a81_0_15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g22a1c454a81_0_15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1430373b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1430373b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a1c454a81_0_3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8" name="Google Shape;308;g22a1c454a81_0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13c3626288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313c3626288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313c3626288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2a1c454a81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2a1c454a81_0_15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22a1c454a81_0_15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2a1c454a81_0_1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22a1c454a81_0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5f576a68b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5f576a68b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5f576a68b2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5f576a68b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5f576a68b2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5f576a68b2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5f576a68b2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680eb248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2680eb248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144c9f5f4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3144c9f5f4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3144c9f5f4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144c9f5f41_1_155:notes"/>
          <p:cNvSpPr>
            <a:spLocks noGrp="1" noRot="1" noChangeAspect="1"/>
          </p:cNvSpPr>
          <p:nvPr>
            <p:ph type="sldImg" idx="2"/>
          </p:nvPr>
        </p:nvSpPr>
        <p:spPr>
          <a:xfrm>
            <a:off x="382588"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3144c9f5f41_1_155:notes"/>
          <p:cNvSpPr txBox="1">
            <a:spLocks noGrp="1"/>
          </p:cNvSpPr>
          <p:nvPr>
            <p:ph type="body" idx="1"/>
          </p:nvPr>
        </p:nvSpPr>
        <p:spPr>
          <a:xfrm>
            <a:off x="685800" y="4343401"/>
            <a:ext cx="5486400" cy="4114800"/>
          </a:xfrm>
          <a:prstGeom prst="rect">
            <a:avLst/>
          </a:prstGeom>
          <a:noFill/>
          <a:ln>
            <a:noFill/>
          </a:ln>
        </p:spPr>
        <p:txBody>
          <a:bodyPr spcFirstLastPara="1" wrap="square" lIns="93250" tIns="46625" rIns="93250" bIns="46625" anchor="t" anchorCtr="0">
            <a:noAutofit/>
          </a:bodyPr>
          <a:lstStyle/>
          <a:p>
            <a:pPr marL="0" lvl="0" indent="0" algn="l" rtl="0">
              <a:lnSpc>
                <a:spcPct val="100000"/>
              </a:lnSpc>
              <a:spcBef>
                <a:spcPts val="0"/>
              </a:spcBef>
              <a:spcAft>
                <a:spcPts val="0"/>
              </a:spcAft>
              <a:buSzPts val="1300"/>
              <a:buNone/>
            </a:pPr>
            <a:endParaRPr sz="1300"/>
          </a:p>
        </p:txBody>
      </p:sp>
      <p:sp>
        <p:nvSpPr>
          <p:cNvPr id="549" name="Google Shape;549;g3144c9f5f41_1_155:notes"/>
          <p:cNvSpPr txBox="1">
            <a:spLocks noGrp="1"/>
          </p:cNvSpPr>
          <p:nvPr>
            <p:ph type="sldNum" idx="12"/>
          </p:nvPr>
        </p:nvSpPr>
        <p:spPr>
          <a:xfrm>
            <a:off x="3884614" y="8685213"/>
            <a:ext cx="2971800" cy="457200"/>
          </a:xfrm>
          <a:prstGeom prst="rect">
            <a:avLst/>
          </a:prstGeom>
          <a:noFill/>
          <a:ln>
            <a:noFill/>
          </a:ln>
        </p:spPr>
        <p:txBody>
          <a:bodyPr spcFirstLastPara="1" wrap="square" lIns="93250" tIns="46625" rIns="93250" bIns="46625" anchor="b" anchorCtr="0">
            <a:noAutofit/>
          </a:bodyPr>
          <a:lstStyle/>
          <a:p>
            <a:pPr marL="0" lvl="0" indent="0" algn="l" rtl="0">
              <a:lnSpc>
                <a:spcPct val="100000"/>
              </a:lnSpc>
              <a:spcBef>
                <a:spcPts val="0"/>
              </a:spcBef>
              <a:spcAft>
                <a:spcPts val="0"/>
              </a:spcAft>
              <a:buNone/>
            </a:pPr>
            <a:fld id="{00000000-1234-1234-1234-123412341234}" type="slidenum">
              <a:rPr lang="en" sz="1300"/>
              <a:t>28</a:t>
            </a:fld>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144c9f5f41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3144c9f5f41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56" name="Google Shape;556;g3144c9f5f41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1430373b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31430373b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1430373b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144c9f5f4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3144c9f5f41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3144c9f5f41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144c9f5f41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3144c9f5f41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3144c9f5f41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144c9f5f41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144c9f5f41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1430373b3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31430373b3f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31430373b3f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13c36262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13c36262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13c362628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13c362628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1355ae83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1355ae83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g31355ae834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1430373b3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1430373b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2a1c454a81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2a1c454a81_0_1773: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g22a1c454a81_0_17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a1c454a81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2a1c454a81_0_597: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22a1c454a81_0_5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a1c454a81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2a1c454a81_0_576: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2a1c454a81_0_5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a1c454a81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2a1c454a81_0_569: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2a1c454a81_0_5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a1c454a81_0_10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2a1c454a81_0_10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2a1c454a81_0_10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2a1c454a81_0_10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g22a1c454a81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71AB"/>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2816700" cy="678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Roboto"/>
              <a:buNone/>
              <a:defRPr sz="4500">
                <a:solidFill>
                  <a:schemeClr val="lt1"/>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61" name="Google Shape;61;p14"/>
          <p:cNvCxnSpPr/>
          <p:nvPr/>
        </p:nvCxnSpPr>
        <p:spPr>
          <a:xfrm>
            <a:off x="1143000" y="750498"/>
            <a:ext cx="2066100" cy="0"/>
          </a:xfrm>
          <a:prstGeom prst="straightConnector1">
            <a:avLst/>
          </a:prstGeom>
          <a:noFill/>
          <a:ln w="57150" cap="flat" cmpd="sng">
            <a:solidFill>
              <a:schemeClr val="lt1"/>
            </a:solidFill>
            <a:prstDash val="solid"/>
            <a:miter lim="800000"/>
            <a:headEnd type="none" w="sm" len="sm"/>
            <a:tailEnd type="none" w="sm" len="sm"/>
          </a:ln>
        </p:spPr>
      </p:cxnSp>
      <p:pic>
        <p:nvPicPr>
          <p:cNvPr id="62" name="Google Shape;62;p14" descr="A close up of a logo&#10;&#10;Description automatically generated"/>
          <p:cNvPicPr preferRelativeResize="0"/>
          <p:nvPr/>
        </p:nvPicPr>
        <p:blipFill rotWithShape="1">
          <a:blip r:embed="rId2">
            <a:alphaModFix/>
          </a:blip>
          <a:srcRect/>
          <a:stretch/>
        </p:blipFill>
        <p:spPr>
          <a:xfrm>
            <a:off x="7880229" y="273546"/>
            <a:ext cx="923092" cy="476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28650" y="434337"/>
            <a:ext cx="3751500" cy="51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Roboto"/>
              <a:buNone/>
              <a:defRPr b="1">
                <a:solidFill>
                  <a:srgbClr val="3A71AB"/>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rgbClr val="C12530"/>
              </a:buClr>
              <a:buSzPts val="2100"/>
              <a:buChar char="•"/>
              <a:defRPr>
                <a:solidFill>
                  <a:srgbClr val="C12530"/>
                </a:solidFill>
                <a:latin typeface="Roboto"/>
                <a:ea typeface="Roboto"/>
                <a:cs typeface="Roboto"/>
                <a:sym typeface="Roboto"/>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descr="A close up of a logo&#10;&#10;Description automatically generated"/>
          <p:cNvPicPr preferRelativeResize="0"/>
          <p:nvPr/>
        </p:nvPicPr>
        <p:blipFill rotWithShape="1">
          <a:blip r:embed="rId2">
            <a:alphaModFix/>
          </a:blip>
          <a:srcRect/>
          <a:stretch/>
        </p:blipFill>
        <p:spPr>
          <a:xfrm>
            <a:off x="7705529" y="273844"/>
            <a:ext cx="809823" cy="418426"/>
          </a:xfrm>
          <a:prstGeom prst="rect">
            <a:avLst/>
          </a:prstGeom>
          <a:noFill/>
          <a:ln>
            <a:noFill/>
          </a:ln>
        </p:spPr>
      </p:pic>
      <p:cxnSp>
        <p:nvCxnSpPr>
          <p:cNvPr id="70" name="Google Shape;70;p15"/>
          <p:cNvCxnSpPr/>
          <p:nvPr/>
        </p:nvCxnSpPr>
        <p:spPr>
          <a:xfrm>
            <a:off x="628650" y="978640"/>
            <a:ext cx="2066100" cy="0"/>
          </a:xfrm>
          <a:prstGeom prst="straightConnector1">
            <a:avLst/>
          </a:prstGeom>
          <a:noFill/>
          <a:ln w="57150" cap="flat" cmpd="sng">
            <a:solidFill>
              <a:srgbClr val="3A71AB"/>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4" name="Google Shape;74;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3"/>
        <p:cNvGrpSpPr/>
        <p:nvPr/>
      </p:nvGrpSpPr>
      <p:grpSpPr>
        <a:xfrm>
          <a:off x="0" y="0"/>
          <a:ext cx="0" cy="0"/>
          <a:chOff x="0" y="0"/>
          <a:chExt cx="0" cy="0"/>
        </a:xfrm>
      </p:grpSpPr>
      <p:sp>
        <p:nvSpPr>
          <p:cNvPr id="94" name="Google Shape;9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9"/>
          <p:cNvSpPr txBox="1"/>
          <p:nvPr/>
        </p:nvSpPr>
        <p:spPr>
          <a:xfrm>
            <a:off x="628650" y="263083"/>
            <a:ext cx="37515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3A71AB"/>
              </a:buClr>
              <a:buSzPts val="3300"/>
              <a:buFont typeface="Roboto"/>
              <a:buNone/>
            </a:pPr>
            <a:r>
              <a:rPr lang="en" sz="3300" b="1" i="0" u="none" strike="noStrike" cap="none">
                <a:solidFill>
                  <a:srgbClr val="3A71AB"/>
                </a:solidFill>
                <a:latin typeface="Roboto"/>
                <a:ea typeface="Roboto"/>
                <a:cs typeface="Roboto"/>
                <a:sym typeface="Roboto"/>
              </a:rPr>
              <a:t>Click To Edit Master Title Style</a:t>
            </a:r>
            <a:endParaRPr sz="1100" b="0" i="0" u="none" strike="noStrike" cap="none">
              <a:solidFill>
                <a:srgbClr val="000000"/>
              </a:solidFill>
              <a:latin typeface="Arial"/>
              <a:ea typeface="Arial"/>
              <a:cs typeface="Arial"/>
              <a:sym typeface="Arial"/>
            </a:endParaRPr>
          </a:p>
        </p:txBody>
      </p:sp>
      <p:pic>
        <p:nvPicPr>
          <p:cNvPr id="98" name="Google Shape;98;p19" descr="A close up of a logo&#10;&#10;Description automatically generated"/>
          <p:cNvPicPr preferRelativeResize="0"/>
          <p:nvPr/>
        </p:nvPicPr>
        <p:blipFill rotWithShape="1">
          <a:blip r:embed="rId2">
            <a:alphaModFix/>
          </a:blip>
          <a:srcRect/>
          <a:stretch/>
        </p:blipFill>
        <p:spPr>
          <a:xfrm>
            <a:off x="7705529" y="263083"/>
            <a:ext cx="809823" cy="4184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6" name="Google Shape;106;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4" name="Google Shape;11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434337"/>
            <a:ext cx="3751500" cy="51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Arial"/>
              <a:buNone/>
              <a:defRPr b="1">
                <a:solidFill>
                  <a:srgbClr val="3A71AB"/>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rgbClr val="C12530"/>
              </a:buClr>
              <a:buSzPts val="2100"/>
              <a:buChar char="•"/>
              <a:defRPr>
                <a:solidFill>
                  <a:srgbClr val="C12530"/>
                </a:solidFill>
                <a:latin typeface="Arial"/>
                <a:ea typeface="Arial"/>
                <a:cs typeface="Arial"/>
                <a:sym typeface="Arial"/>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 name="Google Shape;138;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descr="A close up of a logo&#10;&#10;Description automatically generated"/>
          <p:cNvPicPr preferRelativeResize="0"/>
          <p:nvPr/>
        </p:nvPicPr>
        <p:blipFill rotWithShape="1">
          <a:blip r:embed="rId2">
            <a:alphaModFix/>
          </a:blip>
          <a:srcRect/>
          <a:stretch/>
        </p:blipFill>
        <p:spPr>
          <a:xfrm>
            <a:off x="7705529" y="273844"/>
            <a:ext cx="809823" cy="418426"/>
          </a:xfrm>
          <a:prstGeom prst="rect">
            <a:avLst/>
          </a:prstGeom>
          <a:noFill/>
          <a:ln>
            <a:noFill/>
          </a:ln>
        </p:spPr>
      </p:pic>
      <p:cxnSp>
        <p:nvCxnSpPr>
          <p:cNvPr id="142" name="Google Shape;142;p26"/>
          <p:cNvCxnSpPr/>
          <p:nvPr/>
        </p:nvCxnSpPr>
        <p:spPr>
          <a:xfrm>
            <a:off x="628650" y="978640"/>
            <a:ext cx="2066100" cy="0"/>
          </a:xfrm>
          <a:prstGeom prst="straightConnector1">
            <a:avLst/>
          </a:prstGeom>
          <a:noFill/>
          <a:ln w="57150" cap="flat" cmpd="sng">
            <a:solidFill>
              <a:srgbClr val="3A71AB"/>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90000"/>
              </a:lnSpc>
              <a:spcBef>
                <a:spcPts val="0"/>
              </a:spcBef>
              <a:spcAft>
                <a:spcPts val="0"/>
              </a:spcAft>
              <a:buClr>
                <a:schemeClr val="dk1"/>
              </a:buClr>
              <a:buSzPts val="2100"/>
              <a:buFont typeface="Arial"/>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149" name="Google Shape;149;p28"/>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1600"/>
              </a:spcBef>
              <a:spcAft>
                <a:spcPts val="0"/>
              </a:spcAft>
              <a:buClr>
                <a:schemeClr val="dk1"/>
              </a:buClr>
              <a:buSzPts val="1100"/>
              <a:buChar char="○"/>
              <a:defRPr/>
            </a:lvl2pPr>
            <a:lvl3pPr marL="1371600" lvl="2" indent="-298450" algn="l" rtl="0">
              <a:lnSpc>
                <a:spcPct val="90000"/>
              </a:lnSpc>
              <a:spcBef>
                <a:spcPts val="1600"/>
              </a:spcBef>
              <a:spcAft>
                <a:spcPts val="0"/>
              </a:spcAft>
              <a:buClr>
                <a:schemeClr val="dk1"/>
              </a:buClr>
              <a:buSzPts val="1100"/>
              <a:buChar char="■"/>
              <a:defRPr/>
            </a:lvl3pPr>
            <a:lvl4pPr marL="1828800" lvl="3" indent="-298450" algn="l" rtl="0">
              <a:lnSpc>
                <a:spcPct val="90000"/>
              </a:lnSpc>
              <a:spcBef>
                <a:spcPts val="1600"/>
              </a:spcBef>
              <a:spcAft>
                <a:spcPts val="0"/>
              </a:spcAft>
              <a:buClr>
                <a:schemeClr val="dk1"/>
              </a:buClr>
              <a:buSzPts val="1100"/>
              <a:buChar char="●"/>
              <a:defRPr/>
            </a:lvl4pPr>
            <a:lvl5pPr marL="2286000" lvl="4" indent="-298450" algn="l" rtl="0">
              <a:lnSpc>
                <a:spcPct val="90000"/>
              </a:lnSpc>
              <a:spcBef>
                <a:spcPts val="1600"/>
              </a:spcBef>
              <a:spcAft>
                <a:spcPts val="0"/>
              </a:spcAft>
              <a:buClr>
                <a:schemeClr val="dk1"/>
              </a:buClr>
              <a:buSzPts val="1100"/>
              <a:buChar char="○"/>
              <a:defRPr/>
            </a:lvl5pPr>
            <a:lvl6pPr marL="2743200" lvl="5" indent="-298450" algn="l" rtl="0">
              <a:lnSpc>
                <a:spcPct val="90000"/>
              </a:lnSpc>
              <a:spcBef>
                <a:spcPts val="1600"/>
              </a:spcBef>
              <a:spcAft>
                <a:spcPts val="0"/>
              </a:spcAft>
              <a:buClr>
                <a:schemeClr val="dk1"/>
              </a:buClr>
              <a:buSzPts val="1100"/>
              <a:buChar char="■"/>
              <a:defRPr/>
            </a:lvl6pPr>
            <a:lvl7pPr marL="3200400" lvl="6" indent="-298450" algn="l" rtl="0">
              <a:lnSpc>
                <a:spcPct val="90000"/>
              </a:lnSpc>
              <a:spcBef>
                <a:spcPts val="1600"/>
              </a:spcBef>
              <a:spcAft>
                <a:spcPts val="0"/>
              </a:spcAft>
              <a:buClr>
                <a:schemeClr val="dk1"/>
              </a:buClr>
              <a:buSzPts val="1100"/>
              <a:buChar char="●"/>
              <a:defRPr/>
            </a:lvl7pPr>
            <a:lvl8pPr marL="3657600" lvl="7" indent="-298450" algn="l" rtl="0">
              <a:lnSpc>
                <a:spcPct val="90000"/>
              </a:lnSpc>
              <a:spcBef>
                <a:spcPts val="1600"/>
              </a:spcBef>
              <a:spcAft>
                <a:spcPts val="0"/>
              </a:spcAft>
              <a:buClr>
                <a:schemeClr val="dk1"/>
              </a:buClr>
              <a:buSzPts val="1100"/>
              <a:buChar char="○"/>
              <a:defRPr/>
            </a:lvl8pPr>
            <a:lvl9pPr marL="4114800" lvl="8" indent="-298450" algn="l" rtl="0">
              <a:lnSpc>
                <a:spcPct val="90000"/>
              </a:lnSpc>
              <a:spcBef>
                <a:spcPts val="1600"/>
              </a:spcBef>
              <a:spcAft>
                <a:spcPts val="1600"/>
              </a:spcAft>
              <a:buClr>
                <a:schemeClr val="dk1"/>
              </a:buClr>
              <a:buSzPts val="1100"/>
              <a:buChar char="■"/>
              <a:defRPr/>
            </a:lvl9pPr>
          </a:lstStyle>
          <a:p>
            <a:endParaRPr/>
          </a:p>
        </p:txBody>
      </p:sp>
      <p:sp>
        <p:nvSpPr>
          <p:cNvPr id="150" name="Google Shape;150;p28"/>
          <p:cNvSpPr txBox="1">
            <a:spLocks noGrp="1"/>
          </p:cNvSpPr>
          <p:nvPr>
            <p:ph type="sldNum" idx="12"/>
          </p:nvPr>
        </p:nvSpPr>
        <p:spPr>
          <a:xfrm>
            <a:off x="8472458" y="4663217"/>
            <a:ext cx="548700" cy="3936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71AB"/>
        </a:soli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ctrTitle"/>
          </p:nvPr>
        </p:nvSpPr>
        <p:spPr>
          <a:xfrm>
            <a:off x="1143000" y="841772"/>
            <a:ext cx="2816700" cy="678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Arial"/>
              <a:buNone/>
              <a:defRPr sz="45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6" name="Google Shape;156;p29"/>
          <p:cNvCxnSpPr/>
          <p:nvPr/>
        </p:nvCxnSpPr>
        <p:spPr>
          <a:xfrm>
            <a:off x="1143000" y="750498"/>
            <a:ext cx="2066100" cy="0"/>
          </a:xfrm>
          <a:prstGeom prst="straightConnector1">
            <a:avLst/>
          </a:prstGeom>
          <a:noFill/>
          <a:ln w="57150" cap="flat" cmpd="sng">
            <a:solidFill>
              <a:schemeClr val="lt1"/>
            </a:solidFill>
            <a:prstDash val="solid"/>
            <a:miter lim="800000"/>
            <a:headEnd type="none" w="sm" len="sm"/>
            <a:tailEnd type="none" w="sm" len="sm"/>
          </a:ln>
        </p:spPr>
      </p:cxnSp>
      <p:pic>
        <p:nvPicPr>
          <p:cNvPr id="157" name="Google Shape;157;p29" descr="A close up of a logo&#10;&#10;Description automatically generated"/>
          <p:cNvPicPr preferRelativeResize="0"/>
          <p:nvPr/>
        </p:nvPicPr>
        <p:blipFill rotWithShape="1">
          <a:blip r:embed="rId2">
            <a:alphaModFix/>
          </a:blip>
          <a:srcRect/>
          <a:stretch/>
        </p:blipFill>
        <p:spPr>
          <a:xfrm>
            <a:off x="7880229" y="273546"/>
            <a:ext cx="923092" cy="476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8"/>
        <p:cNvGrpSpPr/>
        <p:nvPr/>
      </p:nvGrpSpPr>
      <p:grpSpPr>
        <a:xfrm>
          <a:off x="0" y="0"/>
          <a:ext cx="0" cy="0"/>
          <a:chOff x="0" y="0"/>
          <a:chExt cx="0" cy="0"/>
        </a:xfrm>
      </p:grpSpPr>
      <p:sp>
        <p:nvSpPr>
          <p:cNvPr id="159" name="Google Shape;15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3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6" name="Google Shape;166;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3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 name="Google Shape;17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0" name="Google Shape;180;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1" name="Google Shape;181;p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2" name="Google Shape;182;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5"/>
        <p:cNvGrpSpPr/>
        <p:nvPr/>
      </p:nvGrpSpPr>
      <p:grpSpPr>
        <a:xfrm>
          <a:off x="0" y="0"/>
          <a:ext cx="0" cy="0"/>
          <a:chOff x="0" y="0"/>
          <a:chExt cx="0" cy="0"/>
        </a:xfrm>
      </p:grpSpPr>
      <p:sp>
        <p:nvSpPr>
          <p:cNvPr id="186" name="Google Shape;186;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7" name="Google Shape;187;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34"/>
          <p:cNvSpPr txBox="1"/>
          <p:nvPr/>
        </p:nvSpPr>
        <p:spPr>
          <a:xfrm>
            <a:off x="628650" y="263083"/>
            <a:ext cx="37515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3A71AB"/>
              </a:buClr>
              <a:buSzPts val="3300"/>
              <a:buFont typeface="Arial"/>
              <a:buNone/>
            </a:pPr>
            <a:r>
              <a:rPr lang="en" sz="3300" b="1" i="0" u="none" strike="noStrike" cap="none">
                <a:solidFill>
                  <a:srgbClr val="3A71AB"/>
                </a:solidFill>
                <a:latin typeface="Arial"/>
                <a:ea typeface="Arial"/>
                <a:cs typeface="Arial"/>
                <a:sym typeface="Arial"/>
              </a:rPr>
              <a:t>Click To Edit Master Title Style</a:t>
            </a:r>
            <a:endParaRPr sz="1100" b="0" i="0" u="none" strike="noStrike" cap="none">
              <a:solidFill>
                <a:srgbClr val="000000"/>
              </a:solidFill>
              <a:latin typeface="Arial"/>
              <a:ea typeface="Arial"/>
              <a:cs typeface="Arial"/>
              <a:sym typeface="Arial"/>
            </a:endParaRPr>
          </a:p>
        </p:txBody>
      </p:sp>
      <p:pic>
        <p:nvPicPr>
          <p:cNvPr id="190" name="Google Shape;190;p34" descr="A close up of a logo&#10;&#10;Description automatically generated"/>
          <p:cNvPicPr preferRelativeResize="0"/>
          <p:nvPr/>
        </p:nvPicPr>
        <p:blipFill rotWithShape="1">
          <a:blip r:embed="rId2">
            <a:alphaModFix/>
          </a:blip>
          <a:srcRect/>
          <a:stretch/>
        </p:blipFill>
        <p:spPr>
          <a:xfrm>
            <a:off x="7705529" y="263083"/>
            <a:ext cx="809823" cy="41842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3" name="Google Shape;193;p3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4" name="Google Shape;194;p3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5" name="Google Shape;195;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6"/>
          <p:cNvSpPr>
            <a:spLocks noGrp="1"/>
          </p:cNvSpPr>
          <p:nvPr>
            <p:ph type="pic" idx="2"/>
          </p:nvPr>
        </p:nvSpPr>
        <p:spPr>
          <a:xfrm>
            <a:off x="3887391" y="740569"/>
            <a:ext cx="4629300" cy="3655200"/>
          </a:xfrm>
          <a:prstGeom prst="rect">
            <a:avLst/>
          </a:prstGeom>
          <a:noFill/>
          <a:ln>
            <a:noFill/>
          </a:ln>
        </p:spPr>
      </p:sp>
      <p:sp>
        <p:nvSpPr>
          <p:cNvPr id="201" name="Google Shape;201;p3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02" name="Google Shape;202;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3" name="Google Shape;213;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4" name="Google Shape;21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71AB"/>
        </a:solidFill>
        <a:effectLst/>
      </p:bgPr>
    </p:bg>
    <p:spTree>
      <p:nvGrpSpPr>
        <p:cNvPr id="1" name="Shape 223"/>
        <p:cNvGrpSpPr/>
        <p:nvPr/>
      </p:nvGrpSpPr>
      <p:grpSpPr>
        <a:xfrm>
          <a:off x="0" y="0"/>
          <a:ext cx="0" cy="0"/>
          <a:chOff x="0" y="0"/>
          <a:chExt cx="0" cy="0"/>
        </a:xfrm>
      </p:grpSpPr>
      <p:sp>
        <p:nvSpPr>
          <p:cNvPr id="224" name="Google Shape;224;p40"/>
          <p:cNvSpPr txBox="1">
            <a:spLocks noGrp="1"/>
          </p:cNvSpPr>
          <p:nvPr>
            <p:ph type="ctrTitle"/>
          </p:nvPr>
        </p:nvSpPr>
        <p:spPr>
          <a:xfrm>
            <a:off x="1143000" y="841772"/>
            <a:ext cx="2816700" cy="678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Roboto"/>
              <a:buNone/>
              <a:defRPr sz="4500">
                <a:solidFill>
                  <a:schemeClr val="lt1"/>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5" name="Google Shape;225;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228" name="Google Shape;228;p40"/>
          <p:cNvCxnSpPr/>
          <p:nvPr/>
        </p:nvCxnSpPr>
        <p:spPr>
          <a:xfrm>
            <a:off x="1143000" y="750498"/>
            <a:ext cx="2066100" cy="0"/>
          </a:xfrm>
          <a:prstGeom prst="straightConnector1">
            <a:avLst/>
          </a:prstGeom>
          <a:noFill/>
          <a:ln w="57150" cap="flat" cmpd="sng">
            <a:solidFill>
              <a:schemeClr val="lt1"/>
            </a:solidFill>
            <a:prstDash val="solid"/>
            <a:miter lim="800000"/>
            <a:headEnd type="none" w="sm" len="sm"/>
            <a:tailEnd type="none" w="sm" len="sm"/>
          </a:ln>
        </p:spPr>
      </p:cxnSp>
      <p:pic>
        <p:nvPicPr>
          <p:cNvPr id="229" name="Google Shape;229;p40" descr="A close up of a logo&#10;&#10;Description automatically generated"/>
          <p:cNvPicPr preferRelativeResize="0"/>
          <p:nvPr/>
        </p:nvPicPr>
        <p:blipFill rotWithShape="1">
          <a:blip r:embed="rId2">
            <a:alphaModFix/>
          </a:blip>
          <a:srcRect/>
          <a:stretch/>
        </p:blipFill>
        <p:spPr>
          <a:xfrm>
            <a:off x="7880229" y="273546"/>
            <a:ext cx="923092" cy="47695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628650" y="434337"/>
            <a:ext cx="3751500" cy="51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Roboto"/>
              <a:buNone/>
              <a:defRPr b="1">
                <a:solidFill>
                  <a:srgbClr val="3A71AB"/>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2" name="Google Shape;23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rgbClr val="C12530"/>
              </a:buClr>
              <a:buSzPts val="2100"/>
              <a:buChar char="•"/>
              <a:defRPr>
                <a:solidFill>
                  <a:srgbClr val="C12530"/>
                </a:solidFill>
                <a:latin typeface="Roboto"/>
                <a:ea typeface="Roboto"/>
                <a:cs typeface="Roboto"/>
                <a:sym typeface="Roboto"/>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 name="Google Shape;23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36" name="Google Shape;236;p41" descr="A close up of a logo&#10;&#10;Description automatically generated"/>
          <p:cNvPicPr preferRelativeResize="0"/>
          <p:nvPr/>
        </p:nvPicPr>
        <p:blipFill rotWithShape="1">
          <a:blip r:embed="rId2">
            <a:alphaModFix/>
          </a:blip>
          <a:srcRect/>
          <a:stretch/>
        </p:blipFill>
        <p:spPr>
          <a:xfrm>
            <a:off x="7705529" y="273844"/>
            <a:ext cx="809823" cy="418426"/>
          </a:xfrm>
          <a:prstGeom prst="rect">
            <a:avLst/>
          </a:prstGeom>
          <a:noFill/>
          <a:ln>
            <a:noFill/>
          </a:ln>
        </p:spPr>
      </p:pic>
      <p:cxnSp>
        <p:nvCxnSpPr>
          <p:cNvPr id="237" name="Google Shape;237;p41"/>
          <p:cNvCxnSpPr/>
          <p:nvPr/>
        </p:nvCxnSpPr>
        <p:spPr>
          <a:xfrm>
            <a:off x="628650" y="978640"/>
            <a:ext cx="2066100" cy="0"/>
          </a:xfrm>
          <a:prstGeom prst="straightConnector1">
            <a:avLst/>
          </a:prstGeom>
          <a:noFill/>
          <a:ln w="57150" cap="flat" cmpd="sng">
            <a:solidFill>
              <a:srgbClr val="3A71AB"/>
            </a:solidFill>
            <a:prstDash val="solid"/>
            <a:miter lim="800000"/>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0" name="Google Shape;240;p4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41" name="Google Shape;241;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3" name="Google Shape;243;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 name="Google Shape;247;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9" name="Google Shape;249;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0" name="Google Shape;250;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3" name="Google Shape;253;p4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9" name="Google Shape;25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0"/>
        <p:cNvGrpSpPr/>
        <p:nvPr/>
      </p:nvGrpSpPr>
      <p:grpSpPr>
        <a:xfrm>
          <a:off x="0" y="0"/>
          <a:ext cx="0" cy="0"/>
          <a:chOff x="0" y="0"/>
          <a:chExt cx="0" cy="0"/>
        </a:xfrm>
      </p:grpSpPr>
      <p:sp>
        <p:nvSpPr>
          <p:cNvPr id="261" name="Google Shape;261;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64" name="Google Shape;264;p45"/>
          <p:cNvSpPr txBox="1"/>
          <p:nvPr/>
        </p:nvSpPr>
        <p:spPr>
          <a:xfrm>
            <a:off x="628650" y="263083"/>
            <a:ext cx="37515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3A71AB"/>
              </a:buClr>
              <a:buSzPts val="3300"/>
              <a:buFont typeface="Roboto"/>
              <a:buNone/>
            </a:pPr>
            <a:r>
              <a:rPr lang="en" sz="3300" b="1" i="0" u="none" strike="noStrike" cap="none">
                <a:solidFill>
                  <a:srgbClr val="3A71AB"/>
                </a:solidFill>
                <a:latin typeface="Roboto"/>
                <a:ea typeface="Roboto"/>
                <a:cs typeface="Roboto"/>
                <a:sym typeface="Roboto"/>
              </a:rPr>
              <a:t>Click To Edit Master Title Style</a:t>
            </a:r>
            <a:endParaRPr sz="1100" b="0" i="0" u="none" strike="noStrike" cap="none">
              <a:solidFill>
                <a:srgbClr val="000000"/>
              </a:solidFill>
              <a:latin typeface="Arial"/>
              <a:ea typeface="Arial"/>
              <a:cs typeface="Arial"/>
              <a:sym typeface="Arial"/>
            </a:endParaRPr>
          </a:p>
        </p:txBody>
      </p:sp>
      <p:pic>
        <p:nvPicPr>
          <p:cNvPr id="265" name="Google Shape;265;p45" descr="A close up of a logo&#10;&#10;Description automatically generated"/>
          <p:cNvPicPr preferRelativeResize="0"/>
          <p:nvPr/>
        </p:nvPicPr>
        <p:blipFill rotWithShape="1">
          <a:blip r:embed="rId2">
            <a:alphaModFix/>
          </a:blip>
          <a:srcRect/>
          <a:stretch/>
        </p:blipFill>
        <p:spPr>
          <a:xfrm>
            <a:off x="7705529" y="263083"/>
            <a:ext cx="809823" cy="41842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9" name="Google Shape;269;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p4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3" name="Google Shape;273;p4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74" name="Google Shape;274;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6" name="Google Shape;276;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p48"/>
          <p:cNvSpPr>
            <a:spLocks noGrp="1"/>
          </p:cNvSpPr>
          <p:nvPr>
            <p:ph type="pic" idx="2"/>
          </p:nvPr>
        </p:nvSpPr>
        <p:spPr>
          <a:xfrm>
            <a:off x="3887391" y="740569"/>
            <a:ext cx="4629300" cy="3655200"/>
          </a:xfrm>
          <a:prstGeom prst="rect">
            <a:avLst/>
          </a:prstGeom>
          <a:noFill/>
          <a:ln>
            <a:noFill/>
          </a:ln>
        </p:spPr>
      </p:sp>
      <p:sp>
        <p:nvSpPr>
          <p:cNvPr id="280" name="Google Shape;280;p4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81" name="Google Shape;281;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2" name="Google Shape;282;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3" name="Google Shape;283;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p4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7" name="Google Shape;287;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8" name="Google Shape;288;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2" name="Google Shape;292;p5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 name="Google Shape;293;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5" name="Google Shape;295;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6"/>
        <p:cNvGrpSpPr/>
        <p:nvPr/>
      </p:nvGrpSpPr>
      <p:grpSpPr>
        <a:xfrm>
          <a:off x="0" y="0"/>
          <a:ext cx="0" cy="0"/>
          <a:chOff x="0" y="0"/>
          <a:chExt cx="0" cy="0"/>
        </a:xfrm>
      </p:grpSpPr>
      <p:sp>
        <p:nvSpPr>
          <p:cNvPr id="297" name="Google Shape;297;p5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8" name="Google Shape;298;p51"/>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a:spcBef>
                <a:spcPts val="800"/>
              </a:spcBef>
              <a:spcAft>
                <a:spcPts val="0"/>
              </a:spcAft>
              <a:buSzPts val="2100"/>
              <a:buChar char="•"/>
              <a:defRPr/>
            </a:lvl1pPr>
            <a:lvl2pPr marL="914400" lvl="1" indent="-342900">
              <a:spcBef>
                <a:spcPts val="400"/>
              </a:spcBef>
              <a:spcAft>
                <a:spcPts val="0"/>
              </a:spcAft>
              <a:buSzPts val="1800"/>
              <a:buChar char="•"/>
              <a:defRPr/>
            </a:lvl2pPr>
            <a:lvl3pPr marL="1371600" lvl="2" indent="-323850">
              <a:spcBef>
                <a:spcPts val="400"/>
              </a:spcBef>
              <a:spcAft>
                <a:spcPts val="0"/>
              </a:spcAft>
              <a:buSzPts val="1500"/>
              <a:buChar char="•"/>
              <a:defRPr/>
            </a:lvl3pPr>
            <a:lvl4pPr marL="1828800" lvl="3" indent="-317500">
              <a:spcBef>
                <a:spcPts val="400"/>
              </a:spcBef>
              <a:spcAft>
                <a:spcPts val="0"/>
              </a:spcAft>
              <a:buSzPts val="1400"/>
              <a:buChar char="•"/>
              <a:defRPr/>
            </a:lvl4pPr>
            <a:lvl5pPr marL="2286000" lvl="4" indent="-317500">
              <a:spcBef>
                <a:spcPts val="400"/>
              </a:spcBef>
              <a:spcAft>
                <a:spcPts val="0"/>
              </a:spcAft>
              <a:buSzPts val="14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299" name="Google Shape;299;p5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2" name="Google Shape;132;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3" name="Google Shape;133;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4" name="Google Shape;134;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9" name="Google Shape;219;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0" name="Google Shape;22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1" name="Google Shape;221;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arget="https://www.ilrc.org/red-cards" TargetMode="External" Type="http://schemas.openxmlformats.org/officeDocument/2006/relationships/hyperlink"/><Relationship Id="rId2" Target="../notesSlides/notesSlide10.xml" Type="http://schemas.openxmlformats.org/officeDocument/2006/relationships/notesSlide"/><Relationship Id="rId1" Target="../slideLayouts/slideLayout37.xml" Type="http://schemas.openxmlformats.org/officeDocument/2006/relationships/slideLayout"/><Relationship Id="rId4" Target="../media/image8.jpeg" Type="http://schemas.openxmlformats.org/officeDocument/2006/relationships/image"/></Relationships>
</file>

<file path=ppt/slides/_rels/slide11.xml.rels><?xml version="1.0" encoding="UTF-8" standalone="yes" ?><Relationships xmlns="http://schemas.openxmlformats.org/package/2006/relationships"><Relationship Id="rId3" Target="../media/image9.jpeg" Type="http://schemas.openxmlformats.org/officeDocument/2006/relationships/image"/><Relationship Id="rId2" Target="../notesSlides/notesSlide11.xml" Type="http://schemas.openxmlformats.org/officeDocument/2006/relationships/notesSlide"/><Relationship Id="rId1" Target="../slideLayouts/slideLayout37.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0.jpeg" Type="http://schemas.openxmlformats.org/officeDocument/2006/relationships/image"/><Relationship Id="rId2" Target="../notesSlides/notesSlide12.xml" Type="http://schemas.openxmlformats.org/officeDocument/2006/relationships/notesSlide"/><Relationship Id="rId1" Target="../slideLayouts/slideLayout13.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locator.ice.gov/odls/#/search"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hyperlink" Target="https://www.masslegalservices.org/content/family-preparedness-packet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hyperlink" Target="https://miracoalition.org/wp-content/uploads/2022/10/Massachusetts-Safe-to-Use-Benefits-October-2022.pdf" TargetMode="External"/><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hyperlink" Target="https://masslrf.org/en/home" TargetMode="External"/><Relationship Id="rId7"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37.xml"/><Relationship Id="rId6" Type="http://schemas.openxmlformats.org/officeDocument/2006/relationships/hyperlink" Target="https://www.immigrationadvocates.org/legaldirectory/" TargetMode="External"/><Relationship Id="rId5" Type="http://schemas.openxmlformats.org/officeDocument/2006/relationships/hyperlink" Target="https://masslrf.org/en/programs/view/boston_immig_clinic" TargetMode="External"/><Relationship Id="rId4" Type="http://schemas.openxmlformats.org/officeDocument/2006/relationships/hyperlink" Target="https://www.justice.gov/eoir/file/ProBonoMA/downloa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notesSlides/notesSlide5.xml" Type="http://schemas.openxmlformats.org/officeDocument/2006/relationships/notesSlide"/><Relationship Id="rId1" Target="../slideLayouts/slideLayout37.xml" Type="http://schemas.openxmlformats.org/officeDocument/2006/relationships/slideLayout"/><Relationship Id="rId4" Target="../media/image5.jpe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arget="../media/image6.jpeg" Type="http://schemas.openxmlformats.org/officeDocument/2006/relationships/image"/><Relationship Id="rId2" Target="../notesSlides/notesSlide7.xml" Type="http://schemas.openxmlformats.org/officeDocument/2006/relationships/notesSlide"/><Relationship Id="rId1" Target="../slideLayouts/slideLayout37.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2530"/>
        </a:solidFill>
        <a:effectLst/>
      </p:bgPr>
    </p:bg>
    <p:spTree>
      <p:nvGrpSpPr>
        <p:cNvPr id="1" name="Shape 303"/>
        <p:cNvGrpSpPr/>
        <p:nvPr/>
      </p:nvGrpSpPr>
      <p:grpSpPr>
        <a:xfrm>
          <a:off x="0" y="0"/>
          <a:ext cx="0" cy="0"/>
          <a:chOff x="0" y="0"/>
          <a:chExt cx="0" cy="0"/>
        </a:xfrm>
      </p:grpSpPr>
      <p:sp>
        <p:nvSpPr>
          <p:cNvPr id="304" name="Google Shape;304;p52"/>
          <p:cNvSpPr txBox="1">
            <a:spLocks noGrp="1"/>
          </p:cNvSpPr>
          <p:nvPr>
            <p:ph type="ctrTitle"/>
          </p:nvPr>
        </p:nvSpPr>
        <p:spPr>
          <a:xfrm>
            <a:off x="1060450" y="370840"/>
            <a:ext cx="6111240" cy="2078990"/>
          </a:xfrm>
          <a:prstGeom prst="rect">
            <a:avLst/>
          </a:prstGeom>
          <a:noFill/>
          <a:ln>
            <a:noFill/>
          </a:ln>
        </p:spPr>
        <p:txBody>
          <a:bodyPr vert="horz" wrap="square" lIns="68580" tIns="34290" rIns="68580" bIns="34290" numCol="1" anchor="b">
            <a:noAutofit/>
          </a:bodyPr>
          <a:lstStyle/>
          <a:p>
            <a:pPr marL="0" indent="0" algn="l" rtl="0">
              <a:lnSpc>
                <a:spcPct val="90000"/>
              </a:lnSpc>
              <a:spcBef>
                <a:spcPts val="0"/>
              </a:spcBef>
              <a:spcAft>
                <a:spcPts val="0"/>
              </a:spcAft>
              <a:buFontTx/>
              <a:buNone/>
            </a:pPr>
            <a:r>
              <a:rPr sz="3600" b="1" dirty="0" err="1"/>
              <a:t>Konnen</a:t>
            </a:r>
            <a:r>
              <a:rPr sz="3600" b="1" dirty="0"/>
              <a:t> </a:t>
            </a:r>
            <a:r>
              <a:rPr sz="3600" b="1" dirty="0" err="1"/>
              <a:t>Dwa</a:t>
            </a:r>
            <a:r>
              <a:rPr sz="3600" b="1" dirty="0"/>
              <a:t> Ou </a:t>
            </a:r>
            <a:endParaRPr lang="ko-KR" altLang="en-US" sz="3600" b="1" dirty="0"/>
          </a:p>
        </p:txBody>
      </p:sp>
      <p:sp>
        <p:nvSpPr>
          <p:cNvPr id="305" name="Google Shape;305;p52"/>
          <p:cNvSpPr txBox="1"/>
          <p:nvPr/>
        </p:nvSpPr>
        <p:spPr>
          <a:xfrm>
            <a:off x="1060450" y="2571750"/>
            <a:ext cx="6730365" cy="884555"/>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endParaRPr sz="2300" b="1" i="0" u="none" strike="noStrike" cap="none">
              <a:solidFill>
                <a:schemeClr val="lt1"/>
              </a:solidFill>
              <a:latin typeface="Calibri"/>
              <a:ea typeface="Calibri"/>
              <a:cs typeface="Calibri"/>
              <a:sym typeface="Calibri"/>
            </a:endParaRPr>
          </a:p>
          <a:p>
            <a:pPr marL="0" marR="0" lvl="0" indent="0" algn="l" rtl="0">
              <a:lnSpc>
                <a:spcPct val="90000"/>
              </a:lnSpc>
              <a:spcBef>
                <a:spcPts val="800"/>
              </a:spcBef>
              <a:spcAft>
                <a:spcPts val="0"/>
              </a:spcAft>
              <a:buClr>
                <a:schemeClr val="lt1"/>
              </a:buClr>
              <a:buSzPts val="1200"/>
              <a:buFont typeface="Arial"/>
              <a:buNone/>
            </a:pP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1"/>
          <p:cNvSpPr txBox="1">
            <a:spLocks noGrp="1"/>
          </p:cNvSpPr>
          <p:nvPr>
            <p:ph type="title"/>
          </p:nvPr>
        </p:nvSpPr>
        <p:spPr>
          <a:xfrm>
            <a:off x="471805" y="325755"/>
            <a:ext cx="3347720" cy="387350"/>
          </a:xfrm>
          <a:prstGeom prst="rect">
            <a:avLst/>
          </a:prstGeom>
          <a:noFill/>
          <a:ln>
            <a:noFill/>
          </a:ln>
        </p:spPr>
        <p:txBody>
          <a:bodyPr vert="horz" wrap="square" lIns="68580" tIns="34290" rIns="68580" bIns="34290" numCol="1" anchor="ctr">
            <a:normAutofit fontScale="90000"/>
          </a:bodyPr>
          <a:lstStyle/>
          <a:p>
            <a:pPr marL="0" indent="0" algn="l" rtl="0">
              <a:lnSpc>
                <a:spcPct val="90000"/>
              </a:lnSpc>
              <a:spcBef>
                <a:spcPts val="0"/>
              </a:spcBef>
              <a:spcAft>
                <a:spcPts val="0"/>
              </a:spcAft>
              <a:buFontTx/>
              <a:buNone/>
            </a:pPr>
            <a:r>
              <a:rPr sz="3000" dirty="0"/>
              <a:t>Kat Ki </a:t>
            </a:r>
            <a:r>
              <a:rPr sz="3000" dirty="0" err="1"/>
              <a:t>Enkli</a:t>
            </a:r>
            <a:r>
              <a:rPr sz="3000" dirty="0"/>
              <a:t> </a:t>
            </a:r>
            <a:r>
              <a:rPr sz="3000" dirty="0" err="1"/>
              <a:t>Dwa</a:t>
            </a:r>
            <a:r>
              <a:rPr sz="3000" dirty="0"/>
              <a:t> Yo</a:t>
            </a:r>
            <a:endParaRPr lang="ko-KR" altLang="en-US" sz="3000" dirty="0"/>
          </a:p>
        </p:txBody>
      </p:sp>
      <p:sp>
        <p:nvSpPr>
          <p:cNvPr id="397" name="Google Shape;397;p61"/>
          <p:cNvSpPr txBox="1">
            <a:spLocks noGrp="1"/>
          </p:cNvSpPr>
          <p:nvPr>
            <p:ph type="body" idx="1"/>
          </p:nvPr>
        </p:nvSpPr>
        <p:spPr>
          <a:xfrm>
            <a:off x="171450" y="1230630"/>
            <a:ext cx="4870450" cy="3769995"/>
          </a:xfrm>
          <a:prstGeom prst="rect">
            <a:avLst/>
          </a:prstGeom>
          <a:noFill/>
          <a:ln>
            <a:noFill/>
          </a:ln>
        </p:spPr>
        <p:txBody>
          <a:bodyPr vert="horz" wrap="square" lIns="68580" tIns="34290" rIns="68580" bIns="34290" numCol="1" anchor="t">
            <a:normAutofit/>
          </a:bodyPr>
          <a:lstStyle/>
          <a:p>
            <a:pPr marL="0" indent="0" algn="ctr" rtl="0">
              <a:lnSpc>
                <a:spcPct val="100000"/>
              </a:lnSpc>
              <a:spcBef>
                <a:spcPts val="0"/>
              </a:spcBef>
              <a:spcAft>
                <a:spcPts val="0"/>
              </a:spcAft>
              <a:buFontTx/>
              <a:buNone/>
            </a:pPr>
            <a:r>
              <a:rPr sz="2400" u="sng" dirty="0">
                <a:solidFill>
                  <a:schemeClr val="hlink"/>
                </a:solidFill>
                <a:hlinkClick r:id="rId3">
                  <a:extLst>
                    <a:ext uri="{A12FA001-AC4F-418D-AE19-62706E023703}">
                      <ahyp:hlinkClr xmlns:ahyp="http://schemas.microsoft.com/office/drawing/2018/hyperlinkcolor" val="hlink"/>
                    </a:ext>
                  </a:extLst>
                </a:hlinkClick>
              </a:rPr>
              <a:t>https://</a:t>
            </a:r>
            <a:r>
              <a:rPr sz="2400" u="sng" dirty="0" err="1">
                <a:solidFill>
                  <a:schemeClr val="hlink"/>
                </a:solidFill>
                <a:hlinkClick r:id="rId3">
                  <a:extLst>
                    <a:ext uri="{A12FA001-AC4F-418D-AE19-62706E023703}">
                      <ahyp:hlinkClr xmlns:ahyp="http://schemas.microsoft.com/office/drawing/2018/hyperlinkcolor" val="hlink"/>
                    </a:ext>
                  </a:extLst>
                </a:hlinkClick>
              </a:rPr>
              <a:t>www.ilrc.org</a:t>
            </a:r>
            <a:r>
              <a:rPr sz="2400" u="sng" dirty="0">
                <a:solidFill>
                  <a:schemeClr val="hlink"/>
                </a:solidFill>
                <a:hlinkClick r:id="rId3">
                  <a:extLst>
                    <a:ext uri="{A12FA001-AC4F-418D-AE19-62706E023703}">
                      <ahyp:hlinkClr xmlns:ahyp="http://schemas.microsoft.com/office/drawing/2018/hyperlinkcolor" val="hlink"/>
                    </a:ext>
                  </a:extLst>
                </a:hlinkClick>
              </a:rPr>
              <a:t>/red-cards</a:t>
            </a:r>
            <a:endParaRPr lang="ko-KR" altLang="en-US" sz="2400" u="sng" dirty="0">
              <a:solidFill>
                <a:schemeClr val="hlink"/>
              </a:solidFill>
            </a:endParaRPr>
          </a:p>
          <a:p>
            <a:pPr marL="0" indent="0" algn="ctr" rtl="0">
              <a:lnSpc>
                <a:spcPct val="100000"/>
              </a:lnSpc>
              <a:spcBef>
                <a:spcPts val="800"/>
              </a:spcBef>
              <a:spcAft>
                <a:spcPts val="0"/>
              </a:spcAft>
              <a:buFontTx/>
              <a:buNone/>
            </a:pPr>
            <a:r>
              <a:rPr sz="2400" b="0" i="0" u="sng" strike="noStrike" cap="none" dirty="0" err="1">
                <a:solidFill>
                  <a:schemeClr val="hlink"/>
                </a:solidFill>
                <a:latin typeface="Roboto" charset="0"/>
                <a:ea typeface="Roboto" charset="0"/>
                <a:cs typeface="Roboto" charset="0"/>
              </a:rPr>
              <a:t>Enfografi</a:t>
            </a:r>
            <a:r>
              <a:rPr sz="2400" b="0" i="0" u="sng" strike="noStrike" cap="none" dirty="0">
                <a:solidFill>
                  <a:schemeClr val="hlink"/>
                </a:solidFill>
                <a:latin typeface="Roboto" charset="0"/>
                <a:ea typeface="Roboto" charset="0"/>
                <a:cs typeface="Roboto" charset="0"/>
              </a:rPr>
              <a:t> an </a:t>
            </a:r>
            <a:r>
              <a:rPr sz="2400" b="0" i="0" u="sng" strike="noStrike" cap="none" dirty="0" err="1">
                <a:solidFill>
                  <a:schemeClr val="hlink"/>
                </a:solidFill>
                <a:latin typeface="Roboto" charset="0"/>
                <a:ea typeface="Roboto" charset="0"/>
                <a:cs typeface="Roboto" charset="0"/>
              </a:rPr>
              <a:t>Plizyè</a:t>
            </a:r>
            <a:r>
              <a:rPr sz="2400" b="0" i="0" u="sng" strike="noStrike" cap="none" dirty="0">
                <a:solidFill>
                  <a:schemeClr val="hlink"/>
                </a:solidFill>
                <a:latin typeface="Roboto" charset="0"/>
                <a:ea typeface="Roboto" charset="0"/>
                <a:cs typeface="Roboto" charset="0"/>
              </a:rPr>
              <a:t> Lang Pou </a:t>
            </a:r>
            <a:r>
              <a:rPr sz="2400" b="0" i="0" u="sng" strike="noStrike" cap="none" dirty="0" err="1">
                <a:solidFill>
                  <a:schemeClr val="hlink"/>
                </a:solidFill>
                <a:latin typeface="Roboto" charset="0"/>
                <a:ea typeface="Roboto" charset="0"/>
                <a:cs typeface="Roboto" charset="0"/>
              </a:rPr>
              <a:t>Itilize</a:t>
            </a:r>
            <a:r>
              <a:rPr sz="2400" b="0" i="0" u="sng" strike="noStrike" cap="none" dirty="0">
                <a:solidFill>
                  <a:schemeClr val="hlink"/>
                </a:solidFill>
                <a:latin typeface="Roboto" charset="0"/>
                <a:ea typeface="Roboto" charset="0"/>
                <a:cs typeface="Roboto" charset="0"/>
              </a:rPr>
              <a:t> Kat Ki Gen </a:t>
            </a:r>
            <a:r>
              <a:rPr sz="2400" b="0" i="0" u="sng" strike="noStrike" cap="none" dirty="0" err="1">
                <a:solidFill>
                  <a:schemeClr val="hlink"/>
                </a:solidFill>
                <a:latin typeface="Roboto" charset="0"/>
                <a:ea typeface="Roboto" charset="0"/>
                <a:cs typeface="Roboto" charset="0"/>
              </a:rPr>
              <a:t>Ladan</a:t>
            </a:r>
            <a:r>
              <a:rPr sz="2400" b="0" i="0" u="sng" strike="noStrike" cap="none" dirty="0">
                <a:solidFill>
                  <a:schemeClr val="hlink"/>
                </a:solidFill>
                <a:latin typeface="Roboto" charset="0"/>
                <a:ea typeface="Roboto" charset="0"/>
                <a:cs typeface="Roboto" charset="0"/>
              </a:rPr>
              <a:t> </a:t>
            </a:r>
            <a:r>
              <a:rPr sz="2400" b="0" i="0" u="sng" strike="noStrike" cap="none" dirty="0" err="1">
                <a:solidFill>
                  <a:schemeClr val="hlink"/>
                </a:solidFill>
                <a:latin typeface="Roboto" charset="0"/>
                <a:ea typeface="Roboto" charset="0"/>
                <a:cs typeface="Roboto" charset="0"/>
              </a:rPr>
              <a:t>Dwa</a:t>
            </a:r>
            <a:r>
              <a:rPr sz="2400" b="0" i="0" u="sng" strike="noStrike" cap="none" dirty="0">
                <a:solidFill>
                  <a:schemeClr val="hlink"/>
                </a:solidFill>
                <a:latin typeface="Roboto" charset="0"/>
                <a:ea typeface="Roboto" charset="0"/>
                <a:cs typeface="Roboto" charset="0"/>
              </a:rPr>
              <a:t> Ou Yo</a:t>
            </a:r>
            <a:r>
              <a:rPr sz="2400" dirty="0"/>
              <a:t> </a:t>
            </a:r>
            <a:endParaRPr lang="ko-KR" altLang="en-US" sz="2400" dirty="0"/>
          </a:p>
          <a:p>
            <a:pPr marL="177800" indent="-165100" algn="l" rtl="0">
              <a:lnSpc>
                <a:spcPct val="100000"/>
              </a:lnSpc>
              <a:spcBef>
                <a:spcPts val="800"/>
              </a:spcBef>
              <a:spcAft>
                <a:spcPts val="0"/>
              </a:spcAft>
              <a:buClr>
                <a:srgbClr val="C12530"/>
              </a:buClr>
              <a:buFont typeface="NanumGothic"/>
              <a:buChar char="•"/>
            </a:pPr>
            <a:r>
              <a:rPr sz="2200" b="0" i="0" strike="noStrike" cap="none" dirty="0" err="1">
                <a:solidFill>
                  <a:srgbClr val="C00000"/>
                </a:solidFill>
                <a:latin typeface="Roboto" charset="0"/>
                <a:ea typeface="Roboto" charset="0"/>
                <a:cs typeface="Roboto" charset="0"/>
              </a:rPr>
              <a:t>Revandike</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dwa</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pou</a:t>
            </a:r>
            <a:r>
              <a:rPr sz="2200" b="0" i="0" strike="noStrike" cap="none" dirty="0">
                <a:solidFill>
                  <a:srgbClr val="C00000"/>
                </a:solidFill>
                <a:latin typeface="Roboto" charset="0"/>
                <a:ea typeface="Roboto" charset="0"/>
                <a:cs typeface="Roboto" charset="0"/>
              </a:rPr>
              <a:t> rete an </a:t>
            </a:r>
            <a:r>
              <a:rPr sz="2200" b="0" i="0" strike="noStrike" cap="none" dirty="0" err="1">
                <a:solidFill>
                  <a:srgbClr val="C00000"/>
                </a:solidFill>
                <a:latin typeface="Roboto" charset="0"/>
                <a:ea typeface="Roboto" charset="0"/>
                <a:cs typeface="Roboto" charset="0"/>
              </a:rPr>
              <a:t>silans</a:t>
            </a:r>
            <a:r>
              <a:rPr sz="2200" b="0" i="0" strike="noStrike" cap="none" dirty="0">
                <a:solidFill>
                  <a:srgbClr val="C00000"/>
                </a:solidFill>
                <a:latin typeface="Roboto" charset="0"/>
                <a:ea typeface="Roboto" charset="0"/>
                <a:cs typeface="Roboto" charset="0"/>
              </a:rPr>
              <a:t> ka </a:t>
            </a:r>
            <a:r>
              <a:rPr sz="2200" b="0" i="0" strike="noStrike" cap="none" dirty="0" err="1">
                <a:solidFill>
                  <a:srgbClr val="C00000"/>
                </a:solidFill>
                <a:latin typeface="Roboto" charset="0"/>
                <a:ea typeface="Roboto" charset="0"/>
                <a:cs typeface="Roboto" charset="0"/>
              </a:rPr>
              <a:t>difisil</a:t>
            </a:r>
            <a:r>
              <a:rPr sz="2200" b="0" i="0" strike="noStrike" cap="none" dirty="0">
                <a:solidFill>
                  <a:srgbClr val="C00000"/>
                </a:solidFill>
                <a:latin typeface="Roboto" charset="0"/>
                <a:ea typeface="Roboto" charset="0"/>
                <a:cs typeface="Roboto" charset="0"/>
              </a:rPr>
              <a:t>.</a:t>
            </a:r>
            <a:endParaRPr lang="ko-KR" altLang="en-US" sz="2200" b="0" i="0" strike="noStrike" cap="none" dirty="0">
              <a:solidFill>
                <a:srgbClr val="C00000"/>
              </a:solidFill>
              <a:latin typeface="Roboto" charset="0"/>
              <a:ea typeface="Roboto" charset="0"/>
              <a:cs typeface="Roboto" charset="0"/>
            </a:endParaRPr>
          </a:p>
          <a:p>
            <a:pPr marL="177800" indent="-165100" algn="l" rtl="0">
              <a:lnSpc>
                <a:spcPct val="100000"/>
              </a:lnSpc>
              <a:spcBef>
                <a:spcPts val="800"/>
              </a:spcBef>
              <a:spcAft>
                <a:spcPts val="0"/>
              </a:spcAft>
              <a:buFont typeface="NanumGothic"/>
              <a:buChar char="•"/>
            </a:pPr>
            <a:r>
              <a:rPr sz="2200" b="0" i="0" strike="noStrike" cap="none" dirty="0">
                <a:solidFill>
                  <a:srgbClr val="C00000"/>
                </a:solidFill>
                <a:latin typeface="Roboto" charset="0"/>
                <a:ea typeface="Roboto" charset="0"/>
                <a:cs typeface="Roboto" charset="0"/>
              </a:rPr>
              <a:t>Li </a:t>
            </a:r>
            <a:r>
              <a:rPr sz="2200" b="0" i="0" strike="noStrike" cap="none" dirty="0" err="1">
                <a:solidFill>
                  <a:srgbClr val="C00000"/>
                </a:solidFill>
                <a:latin typeface="Roboto" charset="0"/>
                <a:ea typeface="Roboto" charset="0"/>
                <a:cs typeface="Roboto" charset="0"/>
              </a:rPr>
              <a:t>itil</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pou</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moun</a:t>
            </a:r>
            <a:r>
              <a:rPr sz="2200" b="0" i="0" strike="noStrike" cap="none" dirty="0">
                <a:solidFill>
                  <a:srgbClr val="C00000"/>
                </a:solidFill>
                <a:latin typeface="Roboto" charset="0"/>
                <a:ea typeface="Roboto" charset="0"/>
                <a:cs typeface="Roboto" charset="0"/>
              </a:rPr>
              <a:t> yo gen yon kat ki gen </a:t>
            </a:r>
            <a:r>
              <a:rPr sz="2200" b="0" i="0" strike="noStrike" cap="none" dirty="0" err="1">
                <a:solidFill>
                  <a:srgbClr val="C00000"/>
                </a:solidFill>
                <a:latin typeface="Roboto" charset="0"/>
                <a:ea typeface="Roboto" charset="0"/>
                <a:cs typeface="Roboto" charset="0"/>
              </a:rPr>
              <a:t>ladan</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dwa</a:t>
            </a:r>
            <a:r>
              <a:rPr sz="2200" b="0" i="0" strike="noStrike" cap="none" dirty="0">
                <a:solidFill>
                  <a:srgbClr val="C00000"/>
                </a:solidFill>
                <a:latin typeface="Roboto" charset="0"/>
                <a:ea typeface="Roboto" charset="0"/>
                <a:cs typeface="Roboto" charset="0"/>
              </a:rPr>
              <a:t> yo nan </a:t>
            </a:r>
            <a:r>
              <a:rPr sz="2200" b="0" i="0" strike="noStrike" cap="none" dirty="0" err="1">
                <a:solidFill>
                  <a:srgbClr val="C00000"/>
                </a:solidFill>
                <a:latin typeface="Roboto" charset="0"/>
                <a:ea typeface="Roboto" charset="0"/>
                <a:cs typeface="Roboto" charset="0"/>
              </a:rPr>
              <a:t>bous</a:t>
            </a:r>
            <a:r>
              <a:rPr sz="2200" b="0" i="0" strike="noStrike" cap="none" dirty="0">
                <a:solidFill>
                  <a:srgbClr val="C00000"/>
                </a:solidFill>
                <a:latin typeface="Roboto" charset="0"/>
                <a:ea typeface="Roboto" charset="0"/>
                <a:cs typeface="Roboto" charset="0"/>
              </a:rPr>
              <a:t> yo </a:t>
            </a:r>
            <a:r>
              <a:rPr sz="2200" b="0" i="0" strike="noStrike" cap="none" dirty="0" err="1">
                <a:solidFill>
                  <a:srgbClr val="C00000"/>
                </a:solidFill>
                <a:latin typeface="Roboto" charset="0"/>
                <a:ea typeface="Roboto" charset="0"/>
                <a:cs typeface="Roboto" charset="0"/>
              </a:rPr>
              <a:t>ke</a:t>
            </a:r>
            <a:r>
              <a:rPr sz="2200" b="0" i="0" strike="noStrike" cap="none" dirty="0">
                <a:solidFill>
                  <a:srgbClr val="C00000"/>
                </a:solidFill>
                <a:latin typeface="Roboto" charset="0"/>
                <a:ea typeface="Roboto" charset="0"/>
                <a:cs typeface="Roboto" charset="0"/>
              </a:rPr>
              <a:t> yo ka retire epi bay </a:t>
            </a:r>
            <a:r>
              <a:rPr sz="2200" b="0" i="0" strike="noStrike" cap="none" dirty="0" err="1">
                <a:solidFill>
                  <a:srgbClr val="C00000"/>
                </a:solidFill>
                <a:latin typeface="Roboto" charset="0"/>
                <a:ea typeface="Roboto" charset="0"/>
                <a:cs typeface="Roboto" charset="0"/>
              </a:rPr>
              <a:t>ajan</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imigrasyon</a:t>
            </a:r>
            <a:r>
              <a:rPr sz="2200" b="0" i="0" strike="noStrike" cap="none" dirty="0">
                <a:solidFill>
                  <a:srgbClr val="C00000"/>
                </a:solidFill>
                <a:latin typeface="Roboto" charset="0"/>
                <a:ea typeface="Roboto" charset="0"/>
                <a:cs typeface="Roboto" charset="0"/>
              </a:rPr>
              <a:t> yo </a:t>
            </a:r>
            <a:r>
              <a:rPr sz="2200" b="0" i="0" strike="noStrike" cap="none" dirty="0" err="1">
                <a:solidFill>
                  <a:srgbClr val="C00000"/>
                </a:solidFill>
                <a:latin typeface="Roboto" charset="0"/>
                <a:ea typeface="Roboto" charset="0"/>
                <a:cs typeface="Roboto" charset="0"/>
              </a:rPr>
              <a:t>oswa</a:t>
            </a:r>
            <a:r>
              <a:rPr sz="2200" b="0" i="0" strike="noStrike" cap="none" dirty="0">
                <a:solidFill>
                  <a:srgbClr val="C00000"/>
                </a:solidFill>
                <a:latin typeface="Roboto" charset="0"/>
                <a:ea typeface="Roboto" charset="0"/>
                <a:cs typeface="Roboto" charset="0"/>
              </a:rPr>
              <a:t> </a:t>
            </a:r>
            <a:r>
              <a:rPr sz="2200" b="0" i="0" strike="noStrike" cap="none" dirty="0" err="1">
                <a:solidFill>
                  <a:srgbClr val="C00000"/>
                </a:solidFill>
                <a:latin typeface="Roboto" charset="0"/>
                <a:ea typeface="Roboto" charset="0"/>
                <a:cs typeface="Roboto" charset="0"/>
              </a:rPr>
              <a:t>lapolis</a:t>
            </a:r>
            <a:r>
              <a:rPr sz="2200" b="0" i="0" strike="noStrike" cap="none" dirty="0">
                <a:solidFill>
                  <a:srgbClr val="C00000"/>
                </a:solidFill>
                <a:latin typeface="Roboto" charset="0"/>
                <a:ea typeface="Roboto" charset="0"/>
                <a:cs typeface="Roboto" charset="0"/>
              </a:rPr>
              <a:t>.</a:t>
            </a:r>
            <a:endParaRPr lang="ko-KR" altLang="en-US" sz="2200" dirty="0">
              <a:solidFill>
                <a:srgbClr val="C00000"/>
              </a:solidFill>
            </a:endParaRPr>
          </a:p>
        </p:txBody>
      </p:sp>
      <p:pic>
        <p:nvPicPr>
          <p:cNvPr id="398" name="Google Shape;398;p61"/>
          <p:cNvPicPr preferRelativeResize="0"/>
          <p:nvPr/>
        </p:nvPicPr>
        <p:blipFill rotWithShape="1">
          <a:blip r:embed="rId4">
            <a:alphaModFix/>
          </a:blip>
          <a:srcRect/>
          <a:stretch/>
        </p:blipFill>
        <p:spPr>
          <a:xfrm>
            <a:off x="5194300" y="2322830"/>
            <a:ext cx="3731260" cy="23507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2"/>
          <p:cNvSpPr txBox="1">
            <a:spLocks noGrp="1"/>
          </p:cNvSpPr>
          <p:nvPr>
            <p:ph type="title"/>
          </p:nvPr>
        </p:nvSpPr>
        <p:spPr>
          <a:xfrm>
            <a:off x="628650" y="224790"/>
            <a:ext cx="6831330" cy="661670"/>
          </a:xfrm>
          <a:prstGeom prst="rect">
            <a:avLst/>
          </a:prstGeom>
          <a:noFill/>
          <a:ln>
            <a:noFill/>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sz="3000"/>
              <a:t>Si Imigrasyon Vini Lakay Ou...</a:t>
            </a:r>
            <a:endParaRPr lang="ko-KR" altLang="en-US" sz="3000"/>
          </a:p>
        </p:txBody>
      </p:sp>
      <p:sp>
        <p:nvSpPr>
          <p:cNvPr id="404" name="Google Shape;404;p62"/>
          <p:cNvSpPr txBox="1">
            <a:spLocks noGrp="1"/>
          </p:cNvSpPr>
          <p:nvPr>
            <p:ph type="body" idx="1"/>
          </p:nvPr>
        </p:nvSpPr>
        <p:spPr>
          <a:xfrm>
            <a:off x="361950" y="1082040"/>
            <a:ext cx="6317615" cy="3495040"/>
          </a:xfrm>
          <a:prstGeom prst="rect">
            <a:avLst/>
          </a:prstGeom>
          <a:noFill/>
          <a:ln>
            <a:noFill/>
          </a:ln>
        </p:spPr>
        <p:txBody>
          <a:bodyPr vert="horz" wrap="square" lIns="68580" tIns="34290" rIns="68580" bIns="34290" numCol="1" anchor="t">
            <a:normAutofit fontScale="55000" lnSpcReduction="20000"/>
          </a:bodyPr>
          <a:lstStyle/>
          <a:p>
            <a:pPr marL="177800" indent="-177800" algn="l" rtl="0">
              <a:lnSpc>
                <a:spcPct val="120000"/>
              </a:lnSpc>
              <a:spcBef>
                <a:spcPts val="0"/>
              </a:spcBef>
              <a:spcAft>
                <a:spcPts val="0"/>
              </a:spcAft>
              <a:buFont typeface="NanumGothic"/>
              <a:buChar char="•"/>
            </a:pPr>
            <a:r>
              <a:rPr sz="3500" b="1" i="0" strike="noStrike" cap="none" dirty="0">
                <a:latin typeface="Roboto" charset="0"/>
                <a:ea typeface="Roboto" charset="0"/>
                <a:cs typeface="Roboto" charset="0"/>
              </a:rPr>
              <a:t>Pa </a:t>
            </a:r>
            <a:r>
              <a:rPr sz="3500" b="1" i="0" strike="noStrike" cap="none" dirty="0" err="1">
                <a:latin typeface="Roboto" charset="0"/>
                <a:ea typeface="Roboto" charset="0"/>
                <a:cs typeface="Roboto" charset="0"/>
              </a:rPr>
              <a:t>louvri</a:t>
            </a:r>
            <a:r>
              <a:rPr sz="3500" b="1" i="0" strike="noStrike" cap="none" dirty="0">
                <a:latin typeface="Roboto" charset="0"/>
                <a:ea typeface="Roboto" charset="0"/>
                <a:cs typeface="Roboto" charset="0"/>
              </a:rPr>
              <a:t> </a:t>
            </a:r>
            <a:r>
              <a:rPr sz="3500" b="1" i="0" strike="noStrike" cap="none" dirty="0" err="1">
                <a:latin typeface="Roboto" charset="0"/>
                <a:ea typeface="Roboto" charset="0"/>
                <a:cs typeface="Roboto" charset="0"/>
              </a:rPr>
              <a:t>pòt</a:t>
            </a:r>
            <a:r>
              <a:rPr sz="3500" b="1" i="0" strike="noStrike" cap="none" dirty="0">
                <a:latin typeface="Roboto" charset="0"/>
                <a:ea typeface="Roboto" charset="0"/>
                <a:cs typeface="Roboto" charset="0"/>
              </a:rPr>
              <a:t> la </a:t>
            </a:r>
            <a:r>
              <a:rPr sz="3500" b="1" i="0" strike="noStrike" cap="none" dirty="0" err="1">
                <a:latin typeface="Roboto" charset="0"/>
                <a:ea typeface="Roboto" charset="0"/>
                <a:cs typeface="Roboto" charset="0"/>
              </a:rPr>
              <a:t>imedyatman</a:t>
            </a:r>
            <a:r>
              <a:rPr sz="3500" b="1" i="0" strike="noStrike" cap="none" dirty="0">
                <a:latin typeface="Roboto" charset="0"/>
                <a:ea typeface="Roboto" charset="0"/>
                <a:cs typeface="Roboto" charset="0"/>
              </a:rPr>
              <a:t>:</a:t>
            </a:r>
            <a:r>
              <a:rPr sz="3500" dirty="0"/>
              <a:t> </a:t>
            </a:r>
            <a:endParaRPr lang="ko-KR" altLang="en-US" sz="3500" dirty="0"/>
          </a:p>
          <a:p>
            <a:pPr marL="265113" indent="-265113" algn="l" rtl="0">
              <a:lnSpc>
                <a:spcPct val="120000"/>
              </a:lnSpc>
              <a:spcBef>
                <a:spcPts val="0"/>
              </a:spcBef>
              <a:spcAft>
                <a:spcPts val="0"/>
              </a:spcAft>
              <a:buFont typeface="NanumGothic"/>
              <a:buChar char="•"/>
            </a:pPr>
            <a:r>
              <a:rPr sz="3500" b="0" i="0" strike="noStrike" cap="none" dirty="0" err="1">
                <a:solidFill>
                  <a:srgbClr val="000000"/>
                </a:solidFill>
                <a:latin typeface="Roboto" charset="0"/>
                <a:ea typeface="Roboto" charset="0"/>
                <a:cs typeface="Roboto" charset="0"/>
              </a:rPr>
              <a:t>Legalman</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ou</a:t>
            </a:r>
            <a:r>
              <a:rPr sz="3500" b="0" i="0" strike="noStrike" cap="none" dirty="0">
                <a:solidFill>
                  <a:srgbClr val="000000"/>
                </a:solidFill>
                <a:latin typeface="Roboto" charset="0"/>
                <a:ea typeface="Roboto" charset="0"/>
                <a:cs typeface="Roboto" charset="0"/>
              </a:rPr>
              <a:t> pa </a:t>
            </a:r>
            <a:r>
              <a:rPr sz="3500" b="0" i="0" strike="noStrike" cap="none" dirty="0" err="1">
                <a:solidFill>
                  <a:srgbClr val="000000"/>
                </a:solidFill>
                <a:latin typeface="Roboto" charset="0"/>
                <a:ea typeface="Roboto" charset="0"/>
                <a:cs typeface="Roboto" charset="0"/>
              </a:rPr>
              <a:t>oblije</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ouvri</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pòt</a:t>
            </a:r>
            <a:r>
              <a:rPr sz="3500" b="0" i="0" strike="noStrike" cap="none" dirty="0">
                <a:solidFill>
                  <a:srgbClr val="000000"/>
                </a:solidFill>
                <a:latin typeface="Roboto" charset="0"/>
                <a:ea typeface="Roboto" charset="0"/>
                <a:cs typeface="Roboto" charset="0"/>
              </a:rPr>
              <a:t> la </a:t>
            </a:r>
            <a:r>
              <a:rPr sz="3500" b="0" i="0" strike="noStrike" cap="none" dirty="0" err="1">
                <a:solidFill>
                  <a:srgbClr val="000000"/>
                </a:solidFill>
                <a:latin typeface="Roboto" charset="0"/>
                <a:ea typeface="Roboto" charset="0"/>
                <a:cs typeface="Roboto" charset="0"/>
              </a:rPr>
              <a:t>sof</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si</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ofisye</a:t>
            </a:r>
            <a:r>
              <a:rPr sz="3500" b="0" i="0" strike="noStrike" cap="none" dirty="0">
                <a:solidFill>
                  <a:srgbClr val="000000"/>
                </a:solidFill>
                <a:latin typeface="Roboto" charset="0"/>
                <a:ea typeface="Roboto" charset="0"/>
                <a:cs typeface="Roboto" charset="0"/>
              </a:rPr>
              <a:t> a </a:t>
            </a:r>
            <a:r>
              <a:rPr sz="3500" b="0" i="0" strike="noStrike" cap="none" dirty="0" err="1">
                <a:solidFill>
                  <a:srgbClr val="000000"/>
                </a:solidFill>
                <a:latin typeface="Roboto" charset="0"/>
                <a:ea typeface="Roboto" charset="0"/>
                <a:cs typeface="Roboto" charset="0"/>
              </a:rPr>
              <a:t>ba</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ou</a:t>
            </a:r>
            <a:r>
              <a:rPr sz="3500" b="0" i="0" strike="noStrike" cap="none" dirty="0">
                <a:solidFill>
                  <a:srgbClr val="000000"/>
                </a:solidFill>
                <a:latin typeface="Roboto" charset="0"/>
                <a:ea typeface="Roboto" charset="0"/>
                <a:cs typeface="Roboto" charset="0"/>
              </a:rPr>
              <a:t> yon </a:t>
            </a:r>
            <a:r>
              <a:rPr sz="3500" b="0" i="0" strike="noStrike" cap="none" dirty="0" err="1">
                <a:solidFill>
                  <a:srgbClr val="000000"/>
                </a:solidFill>
                <a:latin typeface="Roboto" charset="0"/>
                <a:ea typeface="Roboto" charset="0"/>
                <a:cs typeface="Roboto" charset="0"/>
              </a:rPr>
              <a:t>manda</a:t>
            </a:r>
            <a:r>
              <a:rPr sz="3500" b="0" i="0" strike="noStrike" cap="none" dirty="0">
                <a:solidFill>
                  <a:srgbClr val="000000"/>
                </a:solidFill>
                <a:latin typeface="Roboto" charset="0"/>
                <a:ea typeface="Roboto" charset="0"/>
                <a:cs typeface="Roboto" charset="0"/>
              </a:rPr>
              <a:t> ki </a:t>
            </a:r>
            <a:r>
              <a:rPr sz="3500" b="0" i="0" strike="noStrike" cap="none" dirty="0" err="1">
                <a:solidFill>
                  <a:srgbClr val="000000"/>
                </a:solidFill>
                <a:latin typeface="Roboto" charset="0"/>
                <a:ea typeface="Roboto" charset="0"/>
                <a:cs typeface="Roboto" charset="0"/>
              </a:rPr>
              <a:t>siyen</a:t>
            </a:r>
            <a:r>
              <a:rPr sz="3500" b="0" i="0" strike="noStrike" cap="none" dirty="0">
                <a:solidFill>
                  <a:srgbClr val="000000"/>
                </a:solidFill>
                <a:latin typeface="Roboto" charset="0"/>
                <a:ea typeface="Roboto" charset="0"/>
                <a:cs typeface="Roboto" charset="0"/>
              </a:rPr>
              <a:t> pa yon </a:t>
            </a:r>
            <a:r>
              <a:rPr sz="3500" b="0" i="0" strike="noStrike" cap="none" dirty="0" err="1">
                <a:solidFill>
                  <a:srgbClr val="000000"/>
                </a:solidFill>
                <a:latin typeface="Roboto" charset="0"/>
                <a:ea typeface="Roboto" charset="0"/>
                <a:cs typeface="Roboto" charset="0"/>
              </a:rPr>
              <a:t>jij</a:t>
            </a:r>
            <a:r>
              <a:rPr sz="3500" b="0" i="0" strike="noStrike" cap="none" dirty="0">
                <a:solidFill>
                  <a:srgbClr val="000000"/>
                </a:solidFill>
                <a:latin typeface="Roboto" charset="0"/>
                <a:ea typeface="Roboto" charset="0"/>
                <a:cs typeface="Roboto" charset="0"/>
              </a:rPr>
              <a:t>.</a:t>
            </a:r>
            <a:endParaRPr lang="ko-KR" altLang="en-US" sz="3500" b="0" dirty="0">
              <a:solidFill>
                <a:srgbClr val="000000"/>
              </a:solidFill>
            </a:endParaRPr>
          </a:p>
          <a:p>
            <a:pPr marL="177800" indent="-177800" algn="l" rtl="0">
              <a:lnSpc>
                <a:spcPct val="120000"/>
              </a:lnSpc>
              <a:spcBef>
                <a:spcPts val="0"/>
              </a:spcBef>
              <a:spcAft>
                <a:spcPts val="0"/>
              </a:spcAft>
              <a:buClr>
                <a:schemeClr val="tx1"/>
              </a:buClr>
              <a:buFont typeface="NanumGothic"/>
              <a:buChar char="•"/>
            </a:pPr>
            <a:r>
              <a:rPr sz="3500" b="0" i="0" strike="noStrike" cap="none" dirty="0">
                <a:solidFill>
                  <a:srgbClr val="000000"/>
                </a:solidFill>
                <a:latin typeface="Roboto" charset="0"/>
                <a:ea typeface="Roboto" charset="0"/>
                <a:cs typeface="Roboto" charset="0"/>
              </a:rPr>
              <a:t>Mande </a:t>
            </a:r>
            <a:r>
              <a:rPr sz="3500" b="0" i="0" strike="noStrike" cap="none" dirty="0" err="1">
                <a:solidFill>
                  <a:srgbClr val="000000"/>
                </a:solidFill>
                <a:latin typeface="Roboto" charset="0"/>
                <a:ea typeface="Roboto" charset="0"/>
                <a:cs typeface="Roboto" charset="0"/>
              </a:rPr>
              <a:t>ofisye</a:t>
            </a:r>
            <a:r>
              <a:rPr sz="3500" b="0" i="0" strike="noStrike" cap="none" dirty="0">
                <a:solidFill>
                  <a:srgbClr val="000000"/>
                </a:solidFill>
                <a:latin typeface="Roboto" charset="0"/>
                <a:ea typeface="Roboto" charset="0"/>
                <a:cs typeface="Roboto" charset="0"/>
              </a:rPr>
              <a:t> yo </a:t>
            </a:r>
            <a:r>
              <a:rPr sz="3500" b="0" i="0" strike="noStrike" cap="none" dirty="0" err="1">
                <a:solidFill>
                  <a:srgbClr val="000000"/>
                </a:solidFill>
                <a:latin typeface="Roboto" charset="0"/>
                <a:ea typeface="Roboto" charset="0"/>
                <a:cs typeface="Roboto" charset="0"/>
              </a:rPr>
              <a:t>pou</a:t>
            </a:r>
            <a:r>
              <a:rPr sz="3500" b="0" i="0" strike="noStrike" cap="none" dirty="0">
                <a:solidFill>
                  <a:srgbClr val="000000"/>
                </a:solidFill>
                <a:latin typeface="Roboto" charset="0"/>
                <a:ea typeface="Roboto" charset="0"/>
                <a:cs typeface="Roboto" charset="0"/>
              </a:rPr>
              <a:t> yo </a:t>
            </a:r>
            <a:r>
              <a:rPr sz="3500" b="0" i="0" strike="noStrike" cap="none" dirty="0" err="1">
                <a:solidFill>
                  <a:srgbClr val="000000"/>
                </a:solidFill>
                <a:latin typeface="Roboto" charset="0"/>
                <a:ea typeface="Roboto" charset="0"/>
                <a:cs typeface="Roboto" charset="0"/>
              </a:rPr>
              <a:t>idantifye</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tèt</a:t>
            </a:r>
            <a:r>
              <a:rPr sz="3500" b="0" i="0" strike="noStrike" cap="none" dirty="0">
                <a:solidFill>
                  <a:srgbClr val="000000"/>
                </a:solidFill>
                <a:latin typeface="Roboto" charset="0"/>
                <a:ea typeface="Roboto" charset="0"/>
                <a:cs typeface="Roboto" charset="0"/>
              </a:rPr>
              <a:t> yo (</a:t>
            </a:r>
            <a:r>
              <a:rPr sz="3500" b="0" i="0" strike="noStrike" cap="none" dirty="0" err="1">
                <a:solidFill>
                  <a:srgbClr val="000000"/>
                </a:solidFill>
                <a:latin typeface="Roboto" charset="0"/>
                <a:ea typeface="Roboto" charset="0"/>
                <a:cs typeface="Roboto" charset="0"/>
              </a:rPr>
              <a:t>ajans</a:t>
            </a:r>
            <a:r>
              <a:rPr sz="3500" b="0" i="0" strike="noStrike" cap="none" dirty="0">
                <a:solidFill>
                  <a:srgbClr val="000000"/>
                </a:solidFill>
                <a:latin typeface="Roboto" charset="0"/>
                <a:ea typeface="Roboto" charset="0"/>
                <a:cs typeface="Roboto" charset="0"/>
              </a:rPr>
              <a:t>, non, ID) </a:t>
            </a:r>
            <a:endParaRPr lang="ko-KR" altLang="en-US" sz="3500" b="0" i="0" strike="noStrike" cap="none" dirty="0">
              <a:solidFill>
                <a:srgbClr val="000000"/>
              </a:solidFill>
              <a:latin typeface="Roboto" charset="0"/>
              <a:ea typeface="Roboto" charset="0"/>
              <a:cs typeface="Roboto" charset="0"/>
            </a:endParaRPr>
          </a:p>
          <a:p>
            <a:pPr marL="177800" indent="-177800" algn="l" rtl="0">
              <a:lnSpc>
                <a:spcPct val="120000"/>
              </a:lnSpc>
              <a:spcBef>
                <a:spcPts val="0"/>
              </a:spcBef>
              <a:spcAft>
                <a:spcPts val="0"/>
              </a:spcAft>
              <a:buClr>
                <a:schemeClr val="tx1"/>
              </a:buClr>
              <a:buFont typeface="NanumGothic"/>
              <a:buChar char="•"/>
            </a:pPr>
            <a:r>
              <a:rPr sz="3500" b="0" i="0" strike="noStrike" cap="none" dirty="0">
                <a:solidFill>
                  <a:srgbClr val="000000"/>
                </a:solidFill>
                <a:latin typeface="Roboto" charset="0"/>
                <a:ea typeface="Roboto" charset="0"/>
                <a:cs typeface="Roboto" charset="0"/>
              </a:rPr>
              <a:t>Mande </a:t>
            </a:r>
            <a:r>
              <a:rPr sz="3500" b="0" i="0" strike="noStrike" cap="none" dirty="0" err="1">
                <a:solidFill>
                  <a:srgbClr val="000000"/>
                </a:solidFill>
                <a:latin typeface="Roboto" charset="0"/>
                <a:ea typeface="Roboto" charset="0"/>
                <a:cs typeface="Roboto" charset="0"/>
              </a:rPr>
              <a:t>si</a:t>
            </a:r>
            <a:r>
              <a:rPr sz="3500" b="0" i="0" strike="noStrike" cap="none" dirty="0">
                <a:solidFill>
                  <a:srgbClr val="000000"/>
                </a:solidFill>
                <a:latin typeface="Roboto" charset="0"/>
                <a:ea typeface="Roboto" charset="0"/>
                <a:cs typeface="Roboto" charset="0"/>
              </a:rPr>
              <a:t> yo gen yon </a:t>
            </a:r>
            <a:r>
              <a:rPr sz="3500" b="1" i="0" strike="noStrike" cap="none" dirty="0" err="1">
                <a:solidFill>
                  <a:srgbClr val="C00000"/>
                </a:solidFill>
                <a:latin typeface="Roboto" charset="0"/>
                <a:ea typeface="Roboto" charset="0"/>
                <a:cs typeface="Roboto" charset="0"/>
              </a:rPr>
              <a:t>manda</a:t>
            </a:r>
            <a:r>
              <a:rPr sz="3500" b="0" i="0" strike="noStrike" cap="none" dirty="0">
                <a:solidFill>
                  <a:srgbClr val="000000"/>
                </a:solidFill>
                <a:latin typeface="Roboto" charset="0"/>
                <a:ea typeface="Roboto" charset="0"/>
                <a:cs typeface="Roboto" charset="0"/>
              </a:rPr>
              <a:t> ki </a:t>
            </a:r>
            <a:r>
              <a:rPr sz="3500" b="0" i="0" strike="noStrike" cap="none" dirty="0" err="1">
                <a:solidFill>
                  <a:srgbClr val="000000"/>
                </a:solidFill>
                <a:latin typeface="Roboto" charset="0"/>
                <a:ea typeface="Roboto" charset="0"/>
                <a:cs typeface="Roboto" charset="0"/>
              </a:rPr>
              <a:t>siyen</a:t>
            </a:r>
            <a:r>
              <a:rPr sz="3500" b="0" i="0" strike="noStrike" cap="none" dirty="0">
                <a:solidFill>
                  <a:srgbClr val="000000"/>
                </a:solidFill>
                <a:latin typeface="Roboto" charset="0"/>
                <a:ea typeface="Roboto" charset="0"/>
                <a:cs typeface="Roboto" charset="0"/>
              </a:rPr>
              <a:t> pa yon </a:t>
            </a:r>
            <a:r>
              <a:rPr sz="3500" b="0" i="0" strike="noStrike" cap="none" dirty="0" err="1">
                <a:solidFill>
                  <a:srgbClr val="000000"/>
                </a:solidFill>
                <a:latin typeface="Roboto" charset="0"/>
                <a:ea typeface="Roboto" charset="0"/>
                <a:cs typeface="Roboto" charset="0"/>
              </a:rPr>
              <a:t>jij</a:t>
            </a:r>
            <a:endParaRPr lang="ko-KR" altLang="en-US" sz="3500" b="0" i="0" strike="noStrike" cap="none" dirty="0">
              <a:solidFill>
                <a:srgbClr val="000000"/>
              </a:solidFill>
              <a:latin typeface="Roboto" charset="0"/>
              <a:ea typeface="Roboto" charset="0"/>
              <a:cs typeface="Roboto" charset="0"/>
            </a:endParaRPr>
          </a:p>
          <a:p>
            <a:pPr marL="177800" indent="-177800" algn="l" rtl="0">
              <a:lnSpc>
                <a:spcPct val="120000"/>
              </a:lnSpc>
              <a:spcBef>
                <a:spcPts val="0"/>
              </a:spcBef>
              <a:spcAft>
                <a:spcPts val="0"/>
              </a:spcAft>
              <a:buClr>
                <a:schemeClr val="tx1"/>
              </a:buClr>
              <a:buFont typeface="NanumGothic"/>
              <a:buChar char="•"/>
            </a:pPr>
            <a:r>
              <a:rPr sz="3500" b="0" i="0" strike="noStrike" cap="none" dirty="0" err="1">
                <a:solidFill>
                  <a:srgbClr val="000000"/>
                </a:solidFill>
                <a:latin typeface="Roboto" charset="0"/>
                <a:ea typeface="Roboto" charset="0"/>
                <a:cs typeface="Roboto" charset="0"/>
              </a:rPr>
              <a:t>Glise</a:t>
            </a:r>
            <a:r>
              <a:rPr sz="3500" b="0" i="0" strike="noStrike" cap="none" dirty="0">
                <a:solidFill>
                  <a:srgbClr val="000000"/>
                </a:solidFill>
                <a:latin typeface="Roboto" charset="0"/>
                <a:ea typeface="Roboto" charset="0"/>
                <a:cs typeface="Roboto" charset="0"/>
              </a:rPr>
              <a:t> yon kat "</a:t>
            </a:r>
            <a:r>
              <a:rPr sz="3500" b="0" i="0" strike="noStrike" cap="none" dirty="0" err="1">
                <a:solidFill>
                  <a:srgbClr val="000000"/>
                </a:solidFill>
                <a:latin typeface="Roboto" charset="0"/>
                <a:ea typeface="Roboto" charset="0"/>
                <a:cs typeface="Roboto" charset="0"/>
              </a:rPr>
              <a:t>Konnen</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Dwa</a:t>
            </a:r>
            <a:r>
              <a:rPr sz="3500" b="0" i="0" strike="noStrike" cap="none" dirty="0">
                <a:solidFill>
                  <a:srgbClr val="000000"/>
                </a:solidFill>
                <a:latin typeface="Roboto" charset="0"/>
                <a:ea typeface="Roboto" charset="0"/>
                <a:cs typeface="Roboto" charset="0"/>
              </a:rPr>
              <a:t> Ou" anba </a:t>
            </a:r>
            <a:r>
              <a:rPr sz="3500" b="0" i="0" strike="noStrike" cap="none" dirty="0" err="1">
                <a:solidFill>
                  <a:srgbClr val="000000"/>
                </a:solidFill>
                <a:latin typeface="Roboto" charset="0"/>
                <a:ea typeface="Roboto" charset="0"/>
                <a:cs typeface="Roboto" charset="0"/>
              </a:rPr>
              <a:t>pòt</a:t>
            </a:r>
            <a:r>
              <a:rPr sz="3500" b="0" i="0" strike="noStrike" cap="none" dirty="0">
                <a:solidFill>
                  <a:srgbClr val="000000"/>
                </a:solidFill>
                <a:latin typeface="Roboto" charset="0"/>
                <a:ea typeface="Roboto" charset="0"/>
                <a:cs typeface="Roboto" charset="0"/>
              </a:rPr>
              <a:t> la </a:t>
            </a:r>
            <a:endParaRPr lang="ko-KR" altLang="en-US" sz="3500" b="0" i="0" strike="noStrike" cap="none" dirty="0">
              <a:solidFill>
                <a:srgbClr val="000000"/>
              </a:solidFill>
              <a:latin typeface="Roboto" charset="0"/>
              <a:ea typeface="Roboto" charset="0"/>
              <a:cs typeface="Roboto" charset="0"/>
            </a:endParaRPr>
          </a:p>
          <a:p>
            <a:pPr marL="265113" indent="-265113" algn="l" rtl="0">
              <a:lnSpc>
                <a:spcPct val="120000"/>
              </a:lnSpc>
              <a:spcBef>
                <a:spcPts val="0"/>
              </a:spcBef>
              <a:spcAft>
                <a:spcPts val="0"/>
              </a:spcAft>
              <a:buClr>
                <a:schemeClr val="tx1"/>
              </a:buClr>
              <a:buFont typeface="NanumGothic"/>
              <a:buChar char="•"/>
            </a:pPr>
            <a:r>
              <a:rPr sz="3500" b="0" i="0" strike="noStrike" cap="none" dirty="0">
                <a:solidFill>
                  <a:srgbClr val="000000"/>
                </a:solidFill>
                <a:latin typeface="Roboto" charset="0"/>
                <a:ea typeface="Roboto" charset="0"/>
                <a:cs typeface="Roboto" charset="0"/>
              </a:rPr>
              <a:t>Ou gen </a:t>
            </a:r>
            <a:r>
              <a:rPr sz="3500" b="0" i="0" strike="noStrike" cap="none" dirty="0" err="1">
                <a:solidFill>
                  <a:srgbClr val="000000"/>
                </a:solidFill>
                <a:latin typeface="Roboto" charset="0"/>
                <a:ea typeface="Roboto" charset="0"/>
                <a:cs typeface="Roboto" charset="0"/>
              </a:rPr>
              <a:t>dwa</a:t>
            </a:r>
            <a:r>
              <a:rPr sz="3500" b="0" i="0" strike="noStrike" cap="none" dirty="0">
                <a:solidFill>
                  <a:srgbClr val="000000"/>
                </a:solidFill>
                <a:latin typeface="Roboto" charset="0"/>
                <a:ea typeface="Roboto" charset="0"/>
                <a:cs typeface="Roboto" charset="0"/>
              </a:rPr>
              <a:t> rete an </a:t>
            </a:r>
            <a:r>
              <a:rPr sz="3500" b="0" i="0" strike="noStrike" cap="none" dirty="0" err="1">
                <a:solidFill>
                  <a:srgbClr val="000000"/>
                </a:solidFill>
                <a:latin typeface="Roboto" charset="0"/>
                <a:ea typeface="Roboto" charset="0"/>
                <a:cs typeface="Roboto" charset="0"/>
              </a:rPr>
              <a:t>silans</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ak</a:t>
            </a:r>
            <a:r>
              <a:rPr sz="3500" b="0" i="0" strike="noStrike" cap="none" dirty="0">
                <a:solidFill>
                  <a:srgbClr val="000000"/>
                </a:solidFill>
                <a:latin typeface="Roboto" charset="0"/>
                <a:ea typeface="Roboto" charset="0"/>
                <a:cs typeface="Roboto" charset="0"/>
              </a:rPr>
              <a:t> yon </a:t>
            </a:r>
            <a:r>
              <a:rPr sz="3500" b="0" i="0" strike="noStrike" cap="none" dirty="0" err="1">
                <a:solidFill>
                  <a:srgbClr val="000000"/>
                </a:solidFill>
                <a:latin typeface="Roboto" charset="0"/>
                <a:ea typeface="Roboto" charset="0"/>
                <a:cs typeface="Roboto" charset="0"/>
              </a:rPr>
              <a:t>avoka</a:t>
            </a:r>
            <a:r>
              <a:rPr sz="3500" b="0" i="0" strike="noStrike" cap="none" dirty="0">
                <a:solidFill>
                  <a:srgbClr val="000000"/>
                </a:solidFill>
                <a:latin typeface="Roboto" charset="0"/>
                <a:ea typeface="Roboto" charset="0"/>
                <a:cs typeface="Roboto" charset="0"/>
              </a:rPr>
              <a:t>. Si w </a:t>
            </a:r>
            <a:r>
              <a:rPr sz="3500" b="0" i="0" strike="noStrike" cap="none" dirty="0" err="1">
                <a:solidFill>
                  <a:srgbClr val="000000"/>
                </a:solidFill>
                <a:latin typeface="Roboto" charset="0"/>
                <a:ea typeface="Roboto" charset="0"/>
                <a:cs typeface="Roboto" charset="0"/>
              </a:rPr>
              <a:t>chwazi</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envoke</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sa</a:t>
            </a:r>
            <a:r>
              <a:rPr sz="3500" b="0" i="0" strike="noStrike" cap="none" dirty="0">
                <a:solidFill>
                  <a:srgbClr val="000000"/>
                </a:solidFill>
                <a:latin typeface="Roboto" charset="0"/>
                <a:ea typeface="Roboto" charset="0"/>
                <a:cs typeface="Roboto" charset="0"/>
              </a:rPr>
              <a:t>, di </a:t>
            </a:r>
            <a:r>
              <a:rPr sz="3500" b="0" i="0" strike="noStrike" cap="none" dirty="0" err="1">
                <a:solidFill>
                  <a:srgbClr val="000000"/>
                </a:solidFill>
                <a:latin typeface="Roboto" charset="0"/>
                <a:ea typeface="Roboto" charset="0"/>
                <a:cs typeface="Roboto" charset="0"/>
              </a:rPr>
              <a:t>ofisye</a:t>
            </a:r>
            <a:r>
              <a:rPr sz="3500" b="0" i="0" strike="noStrike" cap="none" dirty="0">
                <a:solidFill>
                  <a:srgbClr val="000000"/>
                </a:solidFill>
                <a:latin typeface="Roboto" charset="0"/>
                <a:ea typeface="Roboto" charset="0"/>
                <a:cs typeface="Roboto" charset="0"/>
              </a:rPr>
              <a:t> yo "</a:t>
            </a:r>
            <a:r>
              <a:rPr sz="3500" b="0" i="0" strike="noStrike" cap="none" dirty="0" err="1">
                <a:solidFill>
                  <a:srgbClr val="000000"/>
                </a:solidFill>
                <a:latin typeface="Roboto" charset="0"/>
                <a:ea typeface="Roboto" charset="0"/>
                <a:cs typeface="Roboto" charset="0"/>
              </a:rPr>
              <a:t>Mwen</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mande</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dwa</a:t>
            </a:r>
            <a:r>
              <a:rPr sz="3500" b="0" i="0" strike="noStrike" cap="none" dirty="0">
                <a:solidFill>
                  <a:srgbClr val="000000"/>
                </a:solidFill>
                <a:latin typeface="Roboto" charset="0"/>
                <a:ea typeface="Roboto" charset="0"/>
                <a:cs typeface="Roboto" charset="0"/>
              </a:rPr>
              <a:t> m </a:t>
            </a:r>
            <a:r>
              <a:rPr sz="3500" b="0" i="0" strike="noStrike" cap="none" dirty="0" err="1">
                <a:solidFill>
                  <a:srgbClr val="000000"/>
                </a:solidFill>
                <a:latin typeface="Roboto" charset="0"/>
                <a:ea typeface="Roboto" charset="0"/>
                <a:cs typeface="Roboto" charset="0"/>
              </a:rPr>
              <a:t>pou</a:t>
            </a:r>
            <a:r>
              <a:rPr sz="3500" b="0" i="0" strike="noStrike" cap="none" dirty="0">
                <a:solidFill>
                  <a:srgbClr val="000000"/>
                </a:solidFill>
                <a:latin typeface="Roboto" charset="0"/>
                <a:ea typeface="Roboto" charset="0"/>
                <a:cs typeface="Roboto" charset="0"/>
              </a:rPr>
              <a:t> m </a:t>
            </a:r>
            <a:r>
              <a:rPr sz="3500" b="0" i="0" strike="noStrike" cap="none" dirty="0" err="1">
                <a:solidFill>
                  <a:srgbClr val="000000"/>
                </a:solidFill>
                <a:latin typeface="Roboto" charset="0"/>
                <a:ea typeface="Roboto" charset="0"/>
                <a:cs typeface="Roboto" charset="0"/>
              </a:rPr>
              <a:t>fè</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silans</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ak</a:t>
            </a:r>
            <a:r>
              <a:rPr sz="3500" b="0" i="0" strike="noStrike" cap="none" dirty="0">
                <a:solidFill>
                  <a:srgbClr val="000000"/>
                </a:solidFill>
                <a:latin typeface="Roboto" charset="0"/>
                <a:ea typeface="Roboto" charset="0"/>
                <a:cs typeface="Roboto" charset="0"/>
              </a:rPr>
              <a:t> yon </a:t>
            </a:r>
            <a:r>
              <a:rPr sz="3500" b="0" i="0" strike="noStrike" cap="none" dirty="0" err="1">
                <a:solidFill>
                  <a:srgbClr val="000000"/>
                </a:solidFill>
                <a:latin typeface="Roboto" charset="0"/>
                <a:ea typeface="Roboto" charset="0"/>
                <a:cs typeface="Roboto" charset="0"/>
              </a:rPr>
              <a:t>avoka</a:t>
            </a:r>
            <a:r>
              <a:rPr sz="3500" b="0" i="0" strike="noStrike" cap="none" dirty="0">
                <a:solidFill>
                  <a:srgbClr val="000000"/>
                </a:solidFill>
                <a:latin typeface="Roboto" charset="0"/>
                <a:ea typeface="Roboto" charset="0"/>
                <a:cs typeface="Roboto" charset="0"/>
              </a:rPr>
              <a:t>."</a:t>
            </a:r>
            <a:endParaRPr lang="ko-KR" altLang="en-US" sz="3500" b="0" i="0" strike="noStrike" cap="none" dirty="0">
              <a:solidFill>
                <a:srgbClr val="000000"/>
              </a:solidFill>
              <a:latin typeface="Roboto" charset="0"/>
              <a:ea typeface="Roboto" charset="0"/>
              <a:cs typeface="Roboto" charset="0"/>
            </a:endParaRPr>
          </a:p>
          <a:p>
            <a:pPr marL="265113" indent="-265113" algn="l" rtl="0">
              <a:lnSpc>
                <a:spcPct val="120000"/>
              </a:lnSpc>
              <a:spcBef>
                <a:spcPts val="0"/>
              </a:spcBef>
              <a:spcAft>
                <a:spcPts val="0"/>
              </a:spcAft>
              <a:buClr>
                <a:schemeClr val="tx1"/>
              </a:buClr>
              <a:buFont typeface="NanumGothic"/>
              <a:buChar char="•"/>
            </a:pPr>
            <a:r>
              <a:rPr sz="3500" b="0" i="0" strike="noStrike" cap="none" dirty="0" err="1">
                <a:solidFill>
                  <a:srgbClr val="000000"/>
                </a:solidFill>
                <a:latin typeface="Roboto" charset="0"/>
                <a:ea typeface="Roboto" charset="0"/>
                <a:cs typeface="Roboto" charset="0"/>
              </a:rPr>
              <a:t>Rele</a:t>
            </a:r>
            <a:r>
              <a:rPr sz="3500" b="0" i="0" strike="noStrike" cap="none" dirty="0">
                <a:solidFill>
                  <a:srgbClr val="000000"/>
                </a:solidFill>
                <a:latin typeface="Roboto" charset="0"/>
                <a:ea typeface="Roboto" charset="0"/>
                <a:cs typeface="Roboto" charset="0"/>
              </a:rPr>
              <a:t> yon </a:t>
            </a:r>
            <a:r>
              <a:rPr sz="3500" b="0" i="0" strike="noStrike" cap="none" dirty="0" err="1">
                <a:solidFill>
                  <a:srgbClr val="000000"/>
                </a:solidFill>
                <a:latin typeface="Roboto" charset="0"/>
                <a:ea typeface="Roboto" charset="0"/>
                <a:cs typeface="Roboto" charset="0"/>
              </a:rPr>
              <a:t>zanmi</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oswa</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fanmi</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sitwayen</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ameriken</a:t>
            </a:r>
            <a:r>
              <a:rPr sz="3500" b="0" i="0" strike="noStrike" cap="none" dirty="0">
                <a:solidFill>
                  <a:srgbClr val="000000"/>
                </a:solidFill>
                <a:latin typeface="Roboto" charset="0"/>
                <a:ea typeface="Roboto" charset="0"/>
                <a:cs typeface="Roboto" charset="0"/>
              </a:rPr>
              <a:t> </a:t>
            </a:r>
            <a:r>
              <a:rPr sz="3500" b="0" i="0" strike="noStrike" cap="none" dirty="0" err="1">
                <a:solidFill>
                  <a:srgbClr val="000000"/>
                </a:solidFill>
                <a:latin typeface="Roboto" charset="0"/>
                <a:ea typeface="Roboto" charset="0"/>
                <a:cs typeface="Roboto" charset="0"/>
              </a:rPr>
              <a:t>oswa</a:t>
            </a:r>
            <a:r>
              <a:rPr sz="3500" b="0" i="0" strike="noStrike" cap="none" dirty="0">
                <a:solidFill>
                  <a:srgbClr val="000000"/>
                </a:solidFill>
                <a:latin typeface="Roboto" charset="0"/>
                <a:ea typeface="Roboto" charset="0"/>
                <a:cs typeface="Roboto" charset="0"/>
              </a:rPr>
              <a:t> yon </a:t>
            </a:r>
            <a:r>
              <a:rPr sz="3500" b="0" i="0" strike="noStrike" cap="none" dirty="0" err="1">
                <a:solidFill>
                  <a:srgbClr val="000000"/>
                </a:solidFill>
                <a:latin typeface="Roboto" charset="0"/>
                <a:ea typeface="Roboto" charset="0"/>
                <a:cs typeface="Roboto" charset="0"/>
              </a:rPr>
              <a:t>avoka</a:t>
            </a:r>
            <a:endParaRPr lang="ko-KR" altLang="en-US" sz="3500" b="0" dirty="0">
              <a:solidFill>
                <a:srgbClr val="000000"/>
              </a:solidFill>
            </a:endParaRPr>
          </a:p>
          <a:p>
            <a:pPr marL="177800" indent="-50800" algn="l" rtl="0">
              <a:lnSpc>
                <a:spcPct val="100000"/>
              </a:lnSpc>
              <a:spcBef>
                <a:spcPts val="800"/>
              </a:spcBef>
              <a:spcAft>
                <a:spcPts val="0"/>
              </a:spcAft>
              <a:buFontTx/>
              <a:buNone/>
            </a:pPr>
            <a:endParaRPr lang="ko-KR" altLang="en-US" sz="1400" dirty="0"/>
          </a:p>
        </p:txBody>
      </p:sp>
      <p:pic>
        <p:nvPicPr>
          <p:cNvPr id="405" name="Google Shape;405;p62"/>
          <p:cNvPicPr preferRelativeResize="0"/>
          <p:nvPr/>
        </p:nvPicPr>
        <p:blipFill rotWithShape="1">
          <a:blip r:embed="rId3">
            <a:alphaModFix/>
          </a:blip>
          <a:srcRect/>
          <a:stretch/>
        </p:blipFill>
        <p:spPr>
          <a:xfrm>
            <a:off x="6764020" y="1470025"/>
            <a:ext cx="2157095" cy="3430270"/>
          </a:xfrm>
          <a:prstGeom prst="rect">
            <a:avLst/>
          </a:prstGeom>
          <a:noFill/>
          <a:ln>
            <a:noFill/>
          </a:ln>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574675" y="240665"/>
            <a:ext cx="7132955" cy="504190"/>
          </a:xfrm>
          <a:prstGeom prst="rect">
            <a:avLst/>
          </a:prstGeom>
          <a:noFill/>
          <a:ln>
            <a:noFill/>
            <a:prstDash/>
          </a:ln>
        </p:spPr>
        <p:txBody>
          <a:bodyPr anchor="ctr" bIns="34290" lIns="68580" numCol="1" rIns="68580" tIns="34290" vert="horz" wrap="square">
            <a:noAutofit/>
          </a:bodyPr>
          <a:lstStyle/>
          <a:p>
            <a:pPr algn="l" indent="0" marL="0" rtl="0">
              <a:lnSpc>
                <a:spcPct val="90000"/>
              </a:lnSpc>
              <a:spcBef>
                <a:spcPts val="0"/>
              </a:spcBef>
              <a:spcAft>
                <a:spcPts val="0"/>
              </a:spcAft>
              <a:buFontTx/>
              <a:buNone/>
            </a:pPr>
            <a:r>
              <a:rPr b="1" cap="none" i="0" strike="noStrike" sz="3000">
                <a:latin charset="0" typeface="Roboto"/>
                <a:ea charset="0" typeface="Roboto"/>
                <a:cs charset="0" typeface="Roboto"/>
              </a:rPr>
              <a:t>Kilè Lapolis ka antre lakay mwen?</a:t>
            </a:r>
            <a:endParaRPr altLang="en-US" lang="ko-KR" sz="3000"/>
          </a:p>
        </p:txBody>
      </p:sp>
      <p:pic>
        <p:nvPicPr>
          <p:cNvPr id="412" name="Google Shape;412;p63"/>
          <p:cNvPicPr preferRelativeResize="0"/>
          <p:nvPr/>
        </p:nvPicPr>
        <p:blipFill rotWithShape="1">
          <a:blip r:embed="rId3">
            <a:alphaModFix/>
          </a:blip>
          <a:srcRect t="179"/>
          <a:stretch/>
        </p:blipFill>
        <p:spPr>
          <a:xfrm>
            <a:off x="812165" y="1195705"/>
            <a:ext cx="7519035" cy="3606800"/>
          </a:xfrm>
          <a:prstGeom prst="rect">
            <a:avLst/>
          </a:prstGeom>
          <a:noFill/>
          <a:ln>
            <a:noFill/>
          </a:ln>
        </p:spPr>
      </p:pic>
      <p:sp>
        <p:nvSpPr>
          <p:cNvPr id="2" name="文本框 1">
            <a:extLst>
              <a:ext uri="{FF2B5EF4-FFF2-40B4-BE49-F238E27FC236}">
                <a16:creationId xmlns:a16="http://schemas.microsoft.com/office/drawing/2014/main" id="{6DD50EC9-D8F5-565B-E064-BBFFCF0B1124}"/>
              </a:ext>
            </a:extLst>
          </p:cNvPr>
          <p:cNvSpPr txBox="1"/>
          <p:nvPr/>
        </p:nvSpPr>
        <p:spPr>
          <a:xfrm>
            <a:off x="812165" y="1781175"/>
            <a:ext cx="4488815" cy="262255"/>
          </a:xfrm>
          <a:prstGeom prst="rect">
            <a:avLst/>
          </a:prstGeom>
          <a:solidFill>
            <a:srgbClr val="EFF1EE"/>
          </a:solidFill>
        </p:spPr>
        <p:txBody>
          <a:bodyPr anchor="ctr" bIns="0" lIns="36195" numCol="1" rIns="36195" tIns="0" vert="horz" wrap="square">
            <a:noAutofit/>
          </a:bodyPr>
          <a:lstStyle/>
          <a:p>
            <a:pPr indent="0" marL="0">
              <a:lnSpc>
                <a:spcPct val="100000"/>
              </a:lnSpc>
              <a:spcBef>
                <a:spcPts val="0"/>
              </a:spcBef>
              <a:spcAft>
                <a:spcPts val="0"/>
              </a:spcAft>
              <a:buFontTx/>
              <a:buNone/>
            </a:pPr>
            <a:r>
              <a:rPr altLang="zh-CN" dirty="0" err="1" lang="en-US" sz="1700">
                <a:solidFill>
                  <a:srgbClr val="3C3F3C"/>
                </a:solidFill>
                <a:latin charset="0" typeface="Aharoni"/>
                <a:cs charset="0" typeface="Aharoni"/>
              </a:rPr>
              <a:t>Lè</a:t>
            </a:r>
            <a:r>
              <a:rPr altLang="zh-CN" dirty="0" lang="en-US" sz="1700">
                <a:solidFill>
                  <a:srgbClr val="3C3F3C"/>
                </a:solidFill>
                <a:latin charset="0" typeface="Aharoni"/>
                <a:cs charset="0" typeface="Aharoni"/>
              </a:rPr>
              <a:t> gen yon </a:t>
            </a:r>
            <a:r>
              <a:rPr altLang="zh-CN" dirty="0" err="1" lang="en-US" sz="1700">
                <a:solidFill>
                  <a:srgbClr val="3C3F3C"/>
                </a:solidFill>
                <a:latin charset="0" typeface="Aharoni"/>
                <a:cs charset="0" typeface="Aharoni"/>
              </a:rPr>
              <a:t>manda</a:t>
            </a:r>
            <a:r>
              <a:rPr altLang="zh-CN" dirty="0" lang="en-US" sz="1700">
                <a:solidFill>
                  <a:srgbClr val="3C3F3C"/>
                </a:solidFill>
                <a:latin charset="0" typeface="Aharoni"/>
                <a:cs charset="0" typeface="Aharoni"/>
              </a:rPr>
              <a:t> </a:t>
            </a:r>
            <a:r>
              <a:rPr altLang="zh-CN" dirty="0" err="1" lang="en-US" sz="1700">
                <a:solidFill>
                  <a:srgbClr val="3C3F3C"/>
                </a:solidFill>
                <a:latin charset="0" typeface="Aharoni"/>
                <a:cs charset="0" typeface="Aharoni"/>
              </a:rPr>
              <a:t>rechèch</a:t>
            </a:r>
            <a:r>
              <a:rPr altLang="zh-CN" dirty="0" lang="en-US" sz="1700">
                <a:solidFill>
                  <a:srgbClr val="3C3F3C"/>
                </a:solidFill>
                <a:latin charset="0" typeface="Aharoni"/>
                <a:cs charset="0" typeface="Aharoni"/>
              </a:rPr>
              <a:t> ki gen:</a:t>
            </a:r>
            <a:endParaRPr altLang="en-US" dirty="0" lang="ko-KR" sz="1700">
              <a:solidFill>
                <a:srgbClr val="3C3F3C"/>
              </a:solidFill>
              <a:latin charset="0" typeface="Aharoni"/>
              <a:cs charset="0" typeface="Aharoni"/>
            </a:endParaRPr>
          </a:p>
        </p:txBody>
      </p:sp>
      <p:sp>
        <p:nvSpPr>
          <p:cNvPr id="3" name="文本框 2"/>
          <p:cNvSpPr txBox="1">
            <a:spLocks/>
          </p:cNvSpPr>
          <p:nvPr/>
        </p:nvSpPr>
        <p:spPr>
          <a:xfrm>
            <a:off x="2479040" y="2376805"/>
            <a:ext cx="1337310" cy="335280"/>
          </a:xfrm>
          <a:prstGeom prst="rect">
            <a:avLst/>
          </a:prstGeom>
          <a:solidFill>
            <a:srgbClr val="EFF1EE"/>
          </a:solidFill>
        </p:spPr>
        <p:txBody>
          <a:bodyPr anchor="ctr" bIns="0" lIns="36195" numCol="1" rIns="36195" tIns="0" vert="horz" wrap="square">
            <a:noAutofit/>
          </a:bodyPr>
          <a:lstStyle/>
          <a:p>
            <a:pPr algn="ctr" indent="0" marL="0">
              <a:lnSpc>
                <a:spcPct val="100000"/>
              </a:lnSpc>
              <a:spcBef>
                <a:spcPts val="0"/>
              </a:spcBef>
              <a:spcAft>
                <a:spcPts val="0"/>
              </a:spcAft>
              <a:buFontTx/>
              <a:buNone/>
            </a:pPr>
            <a:r>
              <a:rPr altLang="zh-CN" dirty="0" lang="en-US" sz="1700">
                <a:solidFill>
                  <a:srgbClr val="3C3F3C"/>
                </a:solidFill>
                <a:latin charset="0" typeface="Aharoni"/>
                <a:cs charset="0" typeface="Aharoni"/>
              </a:rPr>
              <a:t>non </a:t>
            </a:r>
            <a:r>
              <a:rPr altLang="zh-CN" dirty="0" err="1" lang="en-US" sz="1700">
                <a:solidFill>
                  <a:srgbClr val="3C3F3C"/>
                </a:solidFill>
                <a:latin charset="0" typeface="Aharoni"/>
                <a:cs charset="0" typeface="Aharoni"/>
              </a:rPr>
              <a:t>ou</a:t>
            </a:r>
            <a:endParaRPr altLang="en-US" dirty="0" lang="ko-KR" sz="1700">
              <a:solidFill>
                <a:srgbClr val="3C3F3C"/>
              </a:solidFill>
              <a:latin charset="0" typeface="Aharoni"/>
              <a:cs charset="0" typeface="Aharoni"/>
            </a:endParaRPr>
          </a:p>
        </p:txBody>
      </p:sp>
      <p:sp>
        <p:nvSpPr>
          <p:cNvPr id="4" name="文本框 3"/>
          <p:cNvSpPr txBox="1">
            <a:spLocks/>
          </p:cNvSpPr>
          <p:nvPr/>
        </p:nvSpPr>
        <p:spPr>
          <a:xfrm>
            <a:off x="2479040" y="2976880"/>
            <a:ext cx="1337310" cy="335280"/>
          </a:xfrm>
          <a:prstGeom prst="rect">
            <a:avLst/>
          </a:prstGeom>
          <a:solidFill>
            <a:srgbClr val="EFF1EE"/>
          </a:solidFill>
        </p:spPr>
        <p:txBody>
          <a:bodyPr anchor="ctr" bIns="0" lIns="36195" numCol="1" rIns="36195" tIns="0" vert="horz" wrap="square">
            <a:noAutofit/>
          </a:bodyPr>
          <a:lstStyle/>
          <a:p>
            <a:pPr algn="ctr" indent="0" marL="0">
              <a:lnSpc>
                <a:spcPct val="100000"/>
              </a:lnSpc>
              <a:spcBef>
                <a:spcPts val="0"/>
              </a:spcBef>
              <a:spcAft>
                <a:spcPts val="0"/>
              </a:spcAft>
              <a:buFontTx/>
              <a:buNone/>
            </a:pPr>
            <a:r>
              <a:rPr dirty="0">
                <a:latin charset="-79" panose="02010803020104030203" pitchFamily="2" typeface="Aharoni"/>
                <a:cs charset="-79" panose="02010803020104030203" pitchFamily="2" typeface="Aharoni"/>
              </a:rPr>
              <a:t>Ak</a:t>
            </a:r>
            <a:endParaRPr altLang="en-US" dirty="0" lang="ko-KR">
              <a:latin charset="-79" panose="02010803020104030203" pitchFamily="2" typeface="Aharoni"/>
              <a:cs charset="-79" panose="02010803020104030203" pitchFamily="2" typeface="Aharoni"/>
            </a:endParaRPr>
          </a:p>
        </p:txBody>
      </p:sp>
      <p:sp>
        <p:nvSpPr>
          <p:cNvPr id="5" name="文本框 4">
            <a:extLst>
              <a:ext uri="{FF2B5EF4-FFF2-40B4-BE49-F238E27FC236}">
                <a16:creationId xmlns:a16="http://schemas.microsoft.com/office/drawing/2014/main" id="{FD534BDE-D05D-1FB9-F03E-EC3059D96B59}"/>
              </a:ext>
            </a:extLst>
          </p:cNvPr>
          <p:cNvSpPr txBox="1"/>
          <p:nvPr/>
        </p:nvSpPr>
        <p:spPr>
          <a:xfrm>
            <a:off x="2076450" y="3577590"/>
            <a:ext cx="2056765" cy="335280"/>
          </a:xfrm>
          <a:prstGeom prst="rect">
            <a:avLst/>
          </a:prstGeom>
          <a:solidFill>
            <a:srgbClr val="EFF1EE"/>
          </a:solidFill>
        </p:spPr>
        <p:txBody>
          <a:bodyPr anchor="ctr" bIns="0" lIns="36195" numCol="1" rIns="36195" tIns="0" vert="horz" wrap="square">
            <a:noAutofit/>
          </a:bodyPr>
          <a:lstStyle/>
          <a:p>
            <a:pPr algn="ctr" indent="0" marL="0">
              <a:lnSpc>
                <a:spcPct val="100000"/>
              </a:lnSpc>
              <a:spcBef>
                <a:spcPts val="0"/>
              </a:spcBef>
              <a:spcAft>
                <a:spcPts val="0"/>
              </a:spcAft>
              <a:buFontTx/>
              <a:buNone/>
            </a:pPr>
            <a:r>
              <a:rPr altLang="zh-CN" dirty="0" err="1" lang="en-US" sz="1700">
                <a:solidFill>
                  <a:srgbClr val="3C3F3C"/>
                </a:solidFill>
                <a:latin charset="0" typeface="Aharoni"/>
                <a:cs charset="0" typeface="Aharoni"/>
              </a:rPr>
              <a:t>siyati</a:t>
            </a:r>
            <a:r>
              <a:rPr altLang="zh-CN" dirty="0" lang="en-US" sz="1700">
                <a:solidFill>
                  <a:srgbClr val="3C3F3C"/>
                </a:solidFill>
                <a:latin charset="0" typeface="Aharoni"/>
                <a:cs charset="0" typeface="Aharoni"/>
              </a:rPr>
              <a:t> yon </a:t>
            </a:r>
            <a:r>
              <a:rPr altLang="zh-CN" dirty="0" err="1" lang="en-US" sz="1700">
                <a:solidFill>
                  <a:srgbClr val="3C3F3C"/>
                </a:solidFill>
                <a:latin charset="0" typeface="Aharoni"/>
                <a:cs charset="0" typeface="Aharoni"/>
              </a:rPr>
              <a:t>jij</a:t>
            </a:r>
            <a:endParaRPr altLang="en-US" dirty="0" lang="ko-KR" sz="1700">
              <a:solidFill>
                <a:srgbClr val="3C3F3C"/>
              </a:solidFill>
              <a:latin charset="0" typeface="Aharoni"/>
              <a:cs charset="0" typeface="Aharoni"/>
            </a:endParaRPr>
          </a:p>
        </p:txBody>
      </p:sp>
      <p:sp>
        <p:nvSpPr>
          <p:cNvPr id="6" name="文本框 5">
            <a:extLst>
              <a:ext uri="{FF2B5EF4-FFF2-40B4-BE49-F238E27FC236}">
                <a16:creationId xmlns:a16="http://schemas.microsoft.com/office/drawing/2014/main" id="{404A01A1-8FBB-6F20-8462-19C33AF6F827}"/>
              </a:ext>
            </a:extLst>
          </p:cNvPr>
          <p:cNvSpPr txBox="1"/>
          <p:nvPr/>
        </p:nvSpPr>
        <p:spPr>
          <a:xfrm>
            <a:off x="6194425" y="4356735"/>
            <a:ext cx="1485900" cy="335280"/>
          </a:xfrm>
          <a:prstGeom prst="rect">
            <a:avLst/>
          </a:prstGeom>
          <a:solidFill>
            <a:srgbClr val="FEFFFE"/>
          </a:solidFill>
        </p:spPr>
        <p:txBody>
          <a:bodyPr anchor="ctr" bIns="0" lIns="36195" numCol="1" rIns="36195" tIns="0" vert="horz" wrap="square">
            <a:noAutofit/>
          </a:bodyPr>
          <a:lstStyle/>
          <a:p>
            <a:pPr algn="ctr" indent="0" marL="0">
              <a:lnSpc>
                <a:spcPct val="100000"/>
              </a:lnSpc>
              <a:spcBef>
                <a:spcPts val="0"/>
              </a:spcBef>
              <a:spcAft>
                <a:spcPts val="0"/>
              </a:spcAft>
              <a:buFontTx/>
              <a:buNone/>
            </a:pPr>
            <a:r>
              <a:rPr altLang="zh-CN" lang="en-US" sz="1700">
                <a:solidFill>
                  <a:srgbClr val="3C3F3C"/>
                </a:solidFill>
                <a:latin charset="0" typeface="Arial"/>
                <a:cs charset="0" typeface="Arial"/>
              </a:rPr>
              <a:t>Jij la</a:t>
            </a:r>
            <a:endParaRPr altLang="en-US" lang="ko-KR" sz="1700">
              <a:solidFill>
                <a:srgbClr val="3C3F3C"/>
              </a:solidFill>
              <a:latin charset="0" typeface="Arial"/>
              <a:cs charset="0" typeface="Arial"/>
            </a:endParaRPr>
          </a:p>
        </p:txBody>
      </p:sp>
      <p:sp>
        <p:nvSpPr>
          <p:cNvPr id="7" name="文本框 6">
            <a:extLst>
              <a:ext uri="{FF2B5EF4-FFF2-40B4-BE49-F238E27FC236}">
                <a16:creationId xmlns:a16="http://schemas.microsoft.com/office/drawing/2014/main" id="{24CDD9CE-B474-AB66-1FE3-1E415AC6A91E}"/>
              </a:ext>
            </a:extLst>
          </p:cNvPr>
          <p:cNvSpPr txBox="1"/>
          <p:nvPr/>
        </p:nvSpPr>
        <p:spPr>
          <a:xfrm>
            <a:off x="6118225" y="1767840"/>
            <a:ext cx="1397000" cy="335280"/>
          </a:xfrm>
          <a:prstGeom prst="rect">
            <a:avLst/>
          </a:prstGeom>
          <a:solidFill>
            <a:srgbClr val="FEFFFE"/>
          </a:solidFill>
        </p:spPr>
        <p:txBody>
          <a:bodyPr anchor="ctr" bIns="0" lIns="36195" numCol="1" rIns="36195" tIns="0" vert="horz" wrap="square">
            <a:noAutofit/>
          </a:bodyPr>
          <a:lstStyle/>
          <a:p>
            <a:pPr algn="ctr" indent="0" marL="0">
              <a:lnSpc>
                <a:spcPct val="100000"/>
              </a:lnSpc>
              <a:spcBef>
                <a:spcPts val="0"/>
              </a:spcBef>
              <a:spcAft>
                <a:spcPts val="0"/>
              </a:spcAft>
              <a:buFontTx/>
              <a:buNone/>
            </a:pPr>
            <a:r>
              <a:rPr altLang="zh-CN" lang="en-US" sz="1700">
                <a:solidFill>
                  <a:srgbClr val="3C3F3C"/>
                </a:solidFill>
                <a:latin charset="0" typeface="Arial"/>
                <a:cs charset="0" typeface="Arial"/>
              </a:rPr>
              <a:t>Non Ou</a:t>
            </a:r>
            <a:endParaRPr altLang="en-US" lang="ko-KR" sz="1700">
              <a:solidFill>
                <a:srgbClr val="3C3F3C"/>
              </a:solidFill>
              <a:latin charset="0" typeface="Arial"/>
              <a:cs charset="0" typeface="Arial"/>
            </a:endParaRPr>
          </a:p>
        </p:txBody>
      </p:sp>
      <p:sp>
        <p:nvSpPr>
          <p:cNvPr id="8" name="文本框 7">
            <a:extLst>
              <a:ext uri="{FF2B5EF4-FFF2-40B4-BE49-F238E27FC236}">
                <a16:creationId xmlns:a16="http://schemas.microsoft.com/office/drawing/2014/main" id="{280C037B-C0A8-5B81-7906-13E21346303A}"/>
              </a:ext>
            </a:extLst>
          </p:cNvPr>
          <p:cNvSpPr txBox="1"/>
          <p:nvPr/>
        </p:nvSpPr>
        <p:spPr>
          <a:xfrm>
            <a:off x="5699125" y="1433195"/>
            <a:ext cx="2338705" cy="335280"/>
          </a:xfrm>
          <a:prstGeom prst="rect">
            <a:avLst/>
          </a:prstGeom>
          <a:solidFill>
            <a:srgbClr val="FEFFFE"/>
          </a:solidFill>
        </p:spPr>
        <p:txBody>
          <a:bodyPr anchor="ctr" bIns="0" lIns="36195" numCol="1" rIns="36195" tIns="0" vert="horz" wrap="square">
            <a:noAutofit/>
          </a:bodyPr>
          <a:lstStyle/>
          <a:p>
            <a:pPr algn="ctr" indent="0" marL="0">
              <a:lnSpc>
                <a:spcPct val="100000"/>
              </a:lnSpc>
              <a:spcBef>
                <a:spcPts val="0"/>
              </a:spcBef>
              <a:spcAft>
                <a:spcPts val="0"/>
              </a:spcAft>
              <a:buFontTx/>
              <a:buNone/>
            </a:pPr>
            <a:r>
              <a:rPr altLang="zh-CN" dirty="0" lang="en-US" sz="2000">
                <a:solidFill>
                  <a:srgbClr val="E5543A"/>
                </a:solidFill>
                <a:latin charset="0" typeface="Aharoni"/>
                <a:cs charset="0" typeface="Aharoni"/>
              </a:rPr>
              <a:t>Manda </a:t>
            </a:r>
            <a:r>
              <a:rPr altLang="zh-CN" dirty="0" err="1" lang="en-US" sz="2000">
                <a:solidFill>
                  <a:srgbClr val="E5543A"/>
                </a:solidFill>
                <a:latin charset="0" typeface="Aharoni"/>
                <a:cs charset="0" typeface="Aharoni"/>
              </a:rPr>
              <a:t>Rechèch</a:t>
            </a:r>
            <a:endParaRPr altLang="en-US" dirty="0" lang="ko-KR" sz="2000">
              <a:solidFill>
                <a:srgbClr val="E5543A"/>
              </a:solidFill>
              <a:latin charset="0" typeface="Aharoni"/>
              <a:cs charset="0" typeface="Aharoni"/>
            </a:endParaR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Shape 416"/>
        <p:cNvGrpSpPr/>
        <p:nvPr/>
      </p:nvGrpSpPr>
      <p:grpSpPr>
        <a:xfrm>
          <a:off x="0" y="0"/>
          <a:ext cx="0" cy="0"/>
          <a:chOff x="0" y="0"/>
          <a:chExt cx="0" cy="0"/>
        </a:xfrm>
      </p:grpSpPr>
      <p:sp>
        <p:nvSpPr>
          <p:cNvPr id="417" name="Google Shape;417;p64"/>
          <p:cNvSpPr txBox="1">
            <a:spLocks noGrp="1"/>
          </p:cNvSpPr>
          <p:nvPr>
            <p:ph type="title"/>
          </p:nvPr>
        </p:nvSpPr>
        <p:spPr>
          <a:xfrm>
            <a:off x="628650" y="434340"/>
            <a:ext cx="5857240" cy="516890"/>
          </a:xfrm>
          <a:prstGeom prst="rect">
            <a:avLst/>
          </a:prstGeom>
        </p:spPr>
        <p:txBody>
          <a:bodyPr anchor="ctr" bIns="34290" lIns="68580" numCol="1" rIns="68580" tIns="34290" vert="horz" wrap="square">
            <a:noAutofit/>
          </a:bodyPr>
          <a:lstStyle/>
          <a:p>
            <a:pPr algn="l" indent="0" marL="0" rtl="0">
              <a:lnSpc>
                <a:spcPct val="100000"/>
              </a:lnSpc>
              <a:spcBef>
                <a:spcPts val="0"/>
              </a:spcBef>
              <a:spcAft>
                <a:spcPts val="0"/>
              </a:spcAft>
              <a:buFontTx/>
              <a:buNone/>
            </a:pPr>
            <a:r>
              <a:rPr b="1" cap="none" dirty="0" i="0" strike="noStrike" sz="3000">
                <a:latin charset="0" typeface="Roboto"/>
                <a:ea charset="0" typeface="Roboto"/>
                <a:cs charset="0" typeface="Roboto"/>
              </a:rPr>
              <a:t>Manda</a:t>
            </a:r>
            <a:endParaRPr altLang="en-US" dirty="0" lang="ko-KR" sz="3000"/>
          </a:p>
        </p:txBody>
      </p:sp>
      <p:sp>
        <p:nvSpPr>
          <p:cNvPr id="418" name="Google Shape;418;p64"/>
          <p:cNvSpPr txBox="1">
            <a:spLocks noGrp="1"/>
          </p:cNvSpPr>
          <p:nvPr>
            <p:ph idx="1" type="body"/>
          </p:nvPr>
        </p:nvSpPr>
        <p:spPr>
          <a:xfrm>
            <a:off x="1076325" y="950595"/>
            <a:ext cx="3051810" cy="516890"/>
          </a:xfrm>
          <a:prstGeom prst="rect">
            <a:avLst/>
          </a:prstGeom>
        </p:spPr>
        <p:txBody>
          <a:bodyPr anchor="ctr" bIns="34290" lIns="68580" numCol="1" rIns="68580" tIns="34290" vert="horz" wrap="square">
            <a:normAutofit/>
          </a:bodyPr>
          <a:lstStyle/>
          <a:p>
            <a:pPr algn="ctr" indent="0" marL="88900" rtl="0">
              <a:lnSpc>
                <a:spcPct val="100000"/>
              </a:lnSpc>
              <a:spcBef>
                <a:spcPts val="800"/>
              </a:spcBef>
              <a:spcAft>
                <a:spcPts val="0"/>
              </a:spcAft>
              <a:buFontTx/>
              <a:buNone/>
            </a:pPr>
            <a:r>
              <a:rPr b="0" cap="none" i="0" strike="noStrike" sz="1050">
                <a:latin charset="0" typeface="Roboto"/>
                <a:ea charset="0" typeface="Roboto"/>
                <a:cs charset="0" typeface="Roboto"/>
              </a:rPr>
              <a:t>Egzanp yon manda yon jij siyen</a:t>
            </a:r>
            <a:r>
              <a:rPr sz="1050"/>
              <a:t> </a:t>
            </a:r>
            <a:endParaRPr altLang="en-US" lang="ko-KR" sz="1050"/>
          </a:p>
        </p:txBody>
      </p:sp>
      <p:pic>
        <p:nvPicPr>
          <p:cNvPr id="419" name="Google Shape;419;p64"/>
          <p:cNvPicPr preferRelativeResize="0"/>
          <p:nvPr/>
        </p:nvPicPr>
        <p:blipFill rotWithShape="1">
          <a:blip r:embed="rId3">
            <a:alphaModFix/>
          </a:blip>
          <a:srcRect t="53"/>
          <a:stretch/>
        </p:blipFill>
        <p:spPr>
          <a:xfrm>
            <a:off x="1076325" y="1419225"/>
            <a:ext cx="6732270" cy="3764915"/>
          </a:xfrm>
          <a:prstGeom prst="rect">
            <a:avLst/>
          </a:prstGeom>
          <a:noFill/>
          <a:ln>
            <a:noFill/>
          </a:ln>
        </p:spPr>
      </p:pic>
      <p:sp>
        <p:nvSpPr>
          <p:cNvPr id="2" name="Google Shape;418;p64">
            <a:extLst>
              <a:ext uri="{FF2B5EF4-FFF2-40B4-BE49-F238E27FC236}">
                <a16:creationId xmlns:a16="http://schemas.microsoft.com/office/drawing/2014/main" id="{6E3C7529-F4C5-12A4-BC8A-48CC4A73CBBD}"/>
              </a:ext>
            </a:extLst>
          </p:cNvPr>
          <p:cNvSpPr txBox="1">
            <a:spLocks/>
          </p:cNvSpPr>
          <p:nvPr/>
        </p:nvSpPr>
        <p:spPr>
          <a:xfrm>
            <a:off x="4487545" y="950595"/>
            <a:ext cx="3321685" cy="516890"/>
          </a:xfrm>
          <a:prstGeom prst="rect">
            <a:avLst/>
          </a:prstGeom>
          <a:noFill/>
          <a:ln>
            <a:noFill/>
          </a:ln>
        </p:spPr>
        <p:txBody>
          <a:bodyPr anchor="ctr" bIns="34290" lIns="68580" numCol="1" rIns="68580" tIns="34290" vert="horz" wrap="square">
            <a:normAutofit/>
          </a:bodyPr>
          <a:lstStyle>
            <a:lvl1pPr algn="l" indent="-361950" marL="457200" rtl="0">
              <a:lnSpc>
                <a:spcPct val="100000"/>
              </a:lnSpc>
              <a:spcBef>
                <a:spcPts val="800"/>
              </a:spcBef>
              <a:spcAft>
                <a:spcPts val="0"/>
              </a:spcAft>
              <a:buFontTx/>
              <a:buNone/>
              <a:defRPr altLang="en-US" b="0" cap="none" i="0" lang="en-GB" strike="noStrike" sz="2100">
                <a:solidFill>
                  <a:srgbClr val="C12530"/>
                </a:solidFill>
                <a:latin charset="0" typeface="Roboto"/>
                <a:ea charset="0" typeface="Roboto"/>
                <a:cs charset="0" typeface="Roboto"/>
              </a:defRPr>
            </a:lvl1pPr>
            <a:lvl2pPr algn="l" indent="-342900" lvl="1" marL="914400" rtl="0">
              <a:lnSpc>
                <a:spcPct val="100000"/>
              </a:lnSpc>
              <a:spcBef>
                <a:spcPts val="400"/>
              </a:spcBef>
              <a:spcAft>
                <a:spcPts val="0"/>
              </a:spcAft>
              <a:buFontTx/>
              <a:buNone/>
              <a:defRPr altLang="en-US" b="0" cap="none" i="0" lang="en-GB" strike="noStrike" sz="1800">
                <a:solidFill>
                  <a:schemeClr val="dk1"/>
                </a:solidFill>
                <a:latin charset="0" typeface="Calibri"/>
                <a:ea charset="0" typeface="Calibri"/>
                <a:cs charset="0" typeface="Calibri"/>
              </a:defRPr>
            </a:lvl2pPr>
            <a:lvl3pPr algn="l" indent="-323850" lvl="2" marL="1371600" rtl="0">
              <a:lnSpc>
                <a:spcPct val="100000"/>
              </a:lnSpc>
              <a:spcBef>
                <a:spcPts val="400"/>
              </a:spcBef>
              <a:spcAft>
                <a:spcPts val="0"/>
              </a:spcAft>
              <a:buFontTx/>
              <a:buNone/>
              <a:defRPr altLang="en-US" b="0" cap="none" i="0" lang="en-GB" strike="noStrike" sz="1500">
                <a:solidFill>
                  <a:schemeClr val="dk1"/>
                </a:solidFill>
                <a:latin charset="0" typeface="Calibri"/>
                <a:ea charset="0" typeface="Calibri"/>
                <a:cs charset="0" typeface="Calibri"/>
              </a:defRPr>
            </a:lvl3pPr>
            <a:lvl4pPr algn="l" indent="-317500" lvl="3" marL="1828800" rtl="0">
              <a:lnSpc>
                <a:spcPct val="100000"/>
              </a:lnSpc>
              <a:spcBef>
                <a:spcPts val="400"/>
              </a:spcBef>
              <a:spcAft>
                <a:spcPts val="0"/>
              </a:spcAft>
              <a:buFontTx/>
              <a:buNone/>
              <a:defRPr altLang="en-US" b="0" cap="none" i="0" lang="en-GB" strike="noStrike" sz="1400">
                <a:solidFill>
                  <a:schemeClr val="dk1"/>
                </a:solidFill>
                <a:latin charset="0" typeface="Calibri"/>
                <a:ea charset="0" typeface="Calibri"/>
                <a:cs charset="0" typeface="Calibri"/>
              </a:defRPr>
            </a:lvl4pPr>
            <a:lvl5pPr algn="l" indent="-317500" lvl="4" marL="2286000" rtl="0">
              <a:lnSpc>
                <a:spcPct val="100000"/>
              </a:lnSpc>
              <a:spcBef>
                <a:spcPts val="400"/>
              </a:spcBef>
              <a:spcAft>
                <a:spcPts val="0"/>
              </a:spcAft>
              <a:buFontTx/>
              <a:buNone/>
              <a:defRPr altLang="en-US" b="0" cap="none" i="0" lang="en-GB" strike="noStrike" sz="1400">
                <a:solidFill>
                  <a:schemeClr val="dk1"/>
                </a:solidFill>
                <a:latin charset="0" typeface="Calibri"/>
                <a:ea charset="0" typeface="Calibri"/>
                <a:cs charset="0" typeface="Calibri"/>
              </a:defRPr>
            </a:lvl5pPr>
            <a:lvl6pPr algn="l" indent="-317500" lvl="5" marL="2743200" rtl="0">
              <a:lnSpc>
                <a:spcPct val="90000"/>
              </a:lnSpc>
              <a:spcBef>
                <a:spcPts val="400"/>
              </a:spcBef>
              <a:spcAft>
                <a:spcPts val="0"/>
              </a:spcAft>
              <a:buFontTx/>
              <a:buNone/>
              <a:defRPr altLang="en-US" b="0" cap="none" i="0" lang="en-GB" strike="noStrike" sz="1400">
                <a:solidFill>
                  <a:schemeClr val="dk1"/>
                </a:solidFill>
                <a:latin charset="0" typeface="Calibri"/>
                <a:ea charset="0" typeface="Calibri"/>
                <a:cs charset="0" typeface="Calibri"/>
              </a:defRPr>
            </a:lvl6pPr>
            <a:lvl7pPr algn="l" indent="-317500" lvl="6" marL="3200400" rtl="0">
              <a:lnSpc>
                <a:spcPct val="90000"/>
              </a:lnSpc>
              <a:spcBef>
                <a:spcPts val="400"/>
              </a:spcBef>
              <a:spcAft>
                <a:spcPts val="0"/>
              </a:spcAft>
              <a:buFontTx/>
              <a:buNone/>
              <a:defRPr altLang="en-US" b="0" cap="none" i="0" lang="en-GB" strike="noStrike" sz="1400">
                <a:solidFill>
                  <a:schemeClr val="dk1"/>
                </a:solidFill>
                <a:latin charset="0" typeface="Calibri"/>
                <a:ea charset="0" typeface="Calibri"/>
                <a:cs charset="0" typeface="Calibri"/>
              </a:defRPr>
            </a:lvl7pPr>
            <a:lvl8pPr algn="l" indent="-317500" lvl="7" marL="3657600" rtl="0">
              <a:lnSpc>
                <a:spcPct val="90000"/>
              </a:lnSpc>
              <a:spcBef>
                <a:spcPts val="400"/>
              </a:spcBef>
              <a:spcAft>
                <a:spcPts val="0"/>
              </a:spcAft>
              <a:buFontTx/>
              <a:buNone/>
              <a:defRPr altLang="en-US" b="0" cap="none" i="0" lang="en-GB" strike="noStrike" sz="1400">
                <a:solidFill>
                  <a:schemeClr val="dk1"/>
                </a:solidFill>
                <a:latin charset="0" typeface="Calibri"/>
                <a:ea charset="0" typeface="Calibri"/>
                <a:cs charset="0" typeface="Calibri"/>
              </a:defRPr>
            </a:lvl8pPr>
            <a:lvl9pPr algn="l" indent="-317500" lvl="8" marL="4114800" rtl="0">
              <a:lnSpc>
                <a:spcPct val="90000"/>
              </a:lnSpc>
              <a:spcBef>
                <a:spcPts val="400"/>
              </a:spcBef>
              <a:spcAft>
                <a:spcPts val="0"/>
              </a:spcAft>
              <a:buFontTx/>
              <a:buNone/>
              <a:defRPr altLang="en-US" b="0" cap="none" i="0" lang="en-GB" strike="noStrike" sz="1400">
                <a:solidFill>
                  <a:schemeClr val="dk1"/>
                </a:solidFill>
                <a:latin charset="0" typeface="Calibri"/>
                <a:ea charset="0" typeface="Calibri"/>
                <a:cs charset="0" typeface="Calibri"/>
              </a:defRPr>
            </a:lvl9pPr>
          </a:lstStyle>
          <a:p>
            <a:pPr algn="ctr" indent="-31750" marL="31750">
              <a:lnSpc>
                <a:spcPct val="100000"/>
              </a:lnSpc>
              <a:spcBef>
                <a:spcPts val="800"/>
              </a:spcBef>
              <a:spcAft>
                <a:spcPts val="0"/>
              </a:spcAft>
              <a:buFontTx/>
              <a:buNone/>
            </a:pPr>
            <a:r>
              <a:rPr lang="en-US" sz="1050"/>
              <a:t>Egzanp yon manda imigrasyon: pa bay imigrasyon pèmisyon pou antre nan kay la</a:t>
            </a:r>
            <a:endParaRPr altLang="en-US" lang="ko-KR" sz="10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5"/>
          <p:cNvSpPr txBox="1">
            <a:spLocks noGrp="1"/>
          </p:cNvSpPr>
          <p:nvPr>
            <p:ph type="title"/>
          </p:nvPr>
        </p:nvSpPr>
        <p:spPr>
          <a:xfrm>
            <a:off x="628650" y="434340"/>
            <a:ext cx="3752214" cy="516890"/>
          </a:xfrm>
          <a:prstGeom prst="rect">
            <a:avLst/>
          </a:prstGeom>
        </p:spPr>
        <p:txBody>
          <a:bodyPr vert="horz" wrap="square" lIns="68580" tIns="34290" rIns="68580" bIns="34290" numCol="1" anchor="ctr">
            <a:noAutofit/>
          </a:bodyPr>
          <a:lstStyle/>
          <a:p>
            <a:pPr marL="0" indent="0" algn="l" rtl="0">
              <a:lnSpc>
                <a:spcPct val="100000"/>
              </a:lnSpc>
              <a:spcBef>
                <a:spcPts val="0"/>
              </a:spcBef>
              <a:spcAft>
                <a:spcPts val="0"/>
              </a:spcAft>
              <a:buFontTx/>
              <a:buNone/>
            </a:pPr>
            <a:r>
              <a:rPr sz="3000" b="1" i="0" strike="noStrike" cap="none" dirty="0" err="1">
                <a:latin typeface="Roboto" charset="0"/>
                <a:ea typeface="Roboto" charset="0"/>
                <a:cs typeface="Roboto" charset="0"/>
              </a:rPr>
              <a:t>Lisans</a:t>
            </a:r>
            <a:r>
              <a:rPr sz="3000" b="1" i="0" strike="noStrike" cap="none" dirty="0">
                <a:latin typeface="Roboto" charset="0"/>
                <a:ea typeface="Roboto" charset="0"/>
                <a:cs typeface="Roboto" charset="0"/>
              </a:rPr>
              <a:t> Pou </a:t>
            </a:r>
            <a:r>
              <a:rPr sz="3000" b="1" i="0" strike="noStrike" cap="none" dirty="0" err="1">
                <a:latin typeface="Roboto" charset="0"/>
                <a:ea typeface="Roboto" charset="0"/>
                <a:cs typeface="Roboto" charset="0"/>
              </a:rPr>
              <a:t>Kondwi</a:t>
            </a:r>
            <a:endParaRPr lang="ko-KR" altLang="en-US" sz="3000" dirty="0"/>
          </a:p>
        </p:txBody>
      </p:sp>
      <p:sp>
        <p:nvSpPr>
          <p:cNvPr id="425" name="Google Shape;425;p65"/>
          <p:cNvSpPr txBox="1">
            <a:spLocks noGrp="1"/>
          </p:cNvSpPr>
          <p:nvPr>
            <p:ph type="body" idx="1"/>
          </p:nvPr>
        </p:nvSpPr>
        <p:spPr>
          <a:xfrm>
            <a:off x="628650" y="1369060"/>
            <a:ext cx="7887335" cy="3263900"/>
          </a:xfrm>
          <a:prstGeom prst="rect">
            <a:avLst/>
          </a:prstGeom>
        </p:spPr>
        <p:txBody>
          <a:bodyPr vert="horz" wrap="square" lIns="68580" tIns="34290" rIns="68580" bIns="34290" numCol="1" anchor="t">
            <a:normAutofit/>
          </a:bodyPr>
          <a:lstStyle/>
          <a:p>
            <a:pPr marL="0" indent="0" algn="l" rtl="0">
              <a:lnSpc>
                <a:spcPct val="100000"/>
              </a:lnSpc>
              <a:spcBef>
                <a:spcPts val="800"/>
              </a:spcBef>
              <a:spcAft>
                <a:spcPts val="0"/>
              </a:spcAft>
              <a:buFontTx/>
              <a:buNone/>
            </a:pPr>
            <a:r>
              <a:rPr b="0" i="0" strike="noStrike" cap="none" dirty="0">
                <a:latin typeface="Roboto" charset="0"/>
                <a:ea typeface="Roboto" charset="0"/>
                <a:cs typeface="Roboto" charset="0"/>
              </a:rPr>
              <a:t>OU </a:t>
            </a:r>
            <a:r>
              <a:rPr b="0" i="0" strike="noStrike" cap="none" dirty="0" err="1">
                <a:latin typeface="Roboto" charset="0"/>
                <a:ea typeface="Roboto" charset="0"/>
                <a:cs typeface="Roboto" charset="0"/>
              </a:rPr>
              <a:t>DWE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kondwi</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sèlman</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avèk</a:t>
            </a:r>
            <a:r>
              <a:rPr b="0" i="0" strike="noStrike" cap="none" dirty="0">
                <a:latin typeface="Roboto" charset="0"/>
                <a:ea typeface="Roboto" charset="0"/>
                <a:cs typeface="Roboto" charset="0"/>
              </a:rPr>
              <a:t> yon </a:t>
            </a:r>
            <a:r>
              <a:rPr b="0" i="0" strike="noStrike" cap="none" dirty="0" err="1">
                <a:latin typeface="Roboto" charset="0"/>
                <a:ea typeface="Roboto" charset="0"/>
                <a:cs typeface="Roboto" charset="0"/>
              </a:rPr>
              <a:t>lisans</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pou</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kondwi</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konplè</a:t>
            </a:r>
            <a:r>
              <a:rPr b="0" i="0" strike="noStrike" cap="none" dirty="0">
                <a:latin typeface="Roboto" charset="0"/>
                <a:ea typeface="Roboto" charset="0"/>
                <a:cs typeface="Roboto" charset="0"/>
              </a:rPr>
              <a:t>, se pa yon </a:t>
            </a:r>
            <a:r>
              <a:rPr b="0" i="0" strike="noStrike" cap="none" dirty="0" err="1">
                <a:latin typeface="Roboto" charset="0"/>
                <a:ea typeface="Roboto" charset="0"/>
                <a:cs typeface="Roboto" charset="0"/>
              </a:rPr>
              <a:t>pèmi</a:t>
            </a:r>
            <a:r>
              <a:rPr b="0" i="0" strike="noStrike" cap="none" dirty="0">
                <a:latin typeface="Roboto" charset="0"/>
                <a:ea typeface="Roboto" charset="0"/>
                <a:cs typeface="Roboto" charset="0"/>
              </a:rPr>
              <a:t>.</a:t>
            </a:r>
            <a:endParaRPr lang="ko-KR" altLang="en-US" b="0" i="0" strike="noStrike" cap="none" dirty="0">
              <a:latin typeface="Roboto" charset="0"/>
              <a:ea typeface="Roboto" charset="0"/>
              <a:cs typeface="Roboto" charset="0"/>
            </a:endParaRPr>
          </a:p>
          <a:p>
            <a:pPr marL="0" indent="0" algn="l" rtl="0">
              <a:lnSpc>
                <a:spcPct val="100000"/>
              </a:lnSpc>
              <a:spcBef>
                <a:spcPts val="800"/>
              </a:spcBef>
              <a:spcAft>
                <a:spcPts val="0"/>
              </a:spcAft>
              <a:buFontTx/>
              <a:buNone/>
            </a:pPr>
            <a:r>
              <a:rPr b="0" i="0" strike="noStrike" cap="none" dirty="0">
                <a:latin typeface="Roboto" charset="0"/>
                <a:ea typeface="Roboto" charset="0"/>
                <a:cs typeface="Roboto" charset="0"/>
              </a:rPr>
              <a:t>POU </a:t>
            </a:r>
            <a:r>
              <a:rPr b="0" i="0" strike="noStrike" cap="none" dirty="0" err="1">
                <a:latin typeface="Roboto" charset="0"/>
                <a:ea typeface="Roboto" charset="0"/>
                <a:cs typeface="Roboto" charset="0"/>
              </a:rPr>
              <a:t>KONDWI</a:t>
            </a:r>
            <a:r>
              <a:rPr b="0" i="0" strike="noStrike" cap="none" dirty="0">
                <a:latin typeface="Roboto" charset="0"/>
                <a:ea typeface="Roboto" charset="0"/>
                <a:cs typeface="Roboto" charset="0"/>
              </a:rPr>
              <a:t> sou yon </a:t>
            </a:r>
            <a:r>
              <a:rPr b="0" i="0" strike="noStrike" cap="none" dirty="0" err="1">
                <a:latin typeface="Roboto" charset="0"/>
                <a:ea typeface="Roboto" charset="0"/>
                <a:cs typeface="Roboto" charset="0"/>
              </a:rPr>
              <a:t>pèmi</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ou</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dwe</a:t>
            </a:r>
            <a:r>
              <a:rPr b="0" i="0" strike="noStrike" cap="none" dirty="0">
                <a:latin typeface="Roboto" charset="0"/>
                <a:ea typeface="Roboto" charset="0"/>
                <a:cs typeface="Roboto" charset="0"/>
              </a:rPr>
              <a:t> gen yon </a:t>
            </a:r>
            <a:r>
              <a:rPr b="0" i="0" strike="noStrike" cap="none" dirty="0" err="1">
                <a:latin typeface="Roboto" charset="0"/>
                <a:ea typeface="Roboto" charset="0"/>
                <a:cs typeface="Roboto" charset="0"/>
              </a:rPr>
              <a:t>moun</a:t>
            </a:r>
            <a:r>
              <a:rPr b="0" i="0" strike="noStrike" cap="none" dirty="0">
                <a:latin typeface="Roboto" charset="0"/>
                <a:ea typeface="Roboto" charset="0"/>
                <a:cs typeface="Roboto" charset="0"/>
              </a:rPr>
              <a:t> nan </a:t>
            </a:r>
            <a:r>
              <a:rPr b="0" i="0" strike="noStrike" cap="none" dirty="0" err="1">
                <a:latin typeface="Roboto" charset="0"/>
                <a:ea typeface="Roboto" charset="0"/>
                <a:cs typeface="Roboto" charset="0"/>
              </a:rPr>
              <a:t>machin</a:t>
            </a:r>
            <a:r>
              <a:rPr b="0" i="0" strike="noStrike" cap="none" dirty="0">
                <a:latin typeface="Roboto" charset="0"/>
                <a:ea typeface="Roboto" charset="0"/>
                <a:cs typeface="Roboto" charset="0"/>
              </a:rPr>
              <a:t> nan ki gen:</a:t>
            </a:r>
            <a:endParaRPr lang="ko-KR" altLang="en-US" dirty="0"/>
          </a:p>
          <a:p>
            <a:pPr marL="914400" indent="-361950" algn="l" rtl="0">
              <a:lnSpc>
                <a:spcPct val="100000"/>
              </a:lnSpc>
              <a:spcBef>
                <a:spcPts val="800"/>
              </a:spcBef>
              <a:spcAft>
                <a:spcPts val="0"/>
              </a:spcAft>
              <a:buFont typeface="+mj-lt"/>
              <a:buAutoNum type="arabicParenR"/>
            </a:pPr>
            <a:r>
              <a:rPr b="0" i="0" strike="noStrike" cap="none" dirty="0">
                <a:latin typeface="Roboto" charset="0"/>
                <a:ea typeface="Roboto" charset="0"/>
                <a:cs typeface="Roboto" charset="0"/>
              </a:rPr>
              <a:t>1 lane </a:t>
            </a:r>
            <a:r>
              <a:rPr b="0" i="0" strike="noStrike" cap="none" dirty="0" err="1">
                <a:latin typeface="Roboto" charset="0"/>
                <a:ea typeface="Roboto" charset="0"/>
                <a:cs typeface="Roboto" charset="0"/>
              </a:rPr>
              <a:t>depi</a:t>
            </a:r>
            <a:r>
              <a:rPr b="0" i="0" strike="noStrike" cap="none" dirty="0">
                <a:latin typeface="Roboto" charset="0"/>
                <a:ea typeface="Roboto" charset="0"/>
                <a:cs typeface="Roboto" charset="0"/>
              </a:rPr>
              <a:t> li ap </a:t>
            </a:r>
            <a:r>
              <a:rPr b="0" i="0" strike="noStrike" cap="none" dirty="0" err="1">
                <a:latin typeface="Roboto" charset="0"/>
                <a:ea typeface="Roboto" charset="0"/>
                <a:cs typeface="Roboto" charset="0"/>
              </a:rPr>
              <a:t>kondwi</a:t>
            </a:r>
            <a:endParaRPr lang="ko-KR" altLang="en-US" dirty="0"/>
          </a:p>
          <a:p>
            <a:pPr marL="0" indent="0" algn="l" rtl="0">
              <a:lnSpc>
                <a:spcPct val="100000"/>
              </a:lnSpc>
              <a:spcBef>
                <a:spcPts val="800"/>
              </a:spcBef>
              <a:spcAft>
                <a:spcPts val="0"/>
              </a:spcAft>
              <a:buFontTx/>
              <a:buNone/>
            </a:pPr>
            <a:r>
              <a:rPr dirty="0"/>
              <a:t>	2)	</a:t>
            </a:r>
            <a:r>
              <a:rPr b="0" i="0" strike="noStrike" cap="none" dirty="0" err="1">
                <a:latin typeface="Roboto" charset="0"/>
                <a:ea typeface="Roboto" charset="0"/>
                <a:cs typeface="Roboto" charset="0"/>
              </a:rPr>
              <a:t>Plis</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pase</a:t>
            </a:r>
            <a:r>
              <a:rPr b="0" i="0" strike="noStrike" cap="none" dirty="0">
                <a:latin typeface="Roboto" charset="0"/>
                <a:ea typeface="Roboto" charset="0"/>
                <a:cs typeface="Roboto" charset="0"/>
              </a:rPr>
              <a:t> 21 lane</a:t>
            </a:r>
            <a:r>
              <a:rPr dirty="0"/>
              <a:t> </a:t>
            </a:r>
            <a:endParaRPr lang="ko-KR" altLang="en-US" dirty="0"/>
          </a:p>
          <a:p>
            <a:pPr marL="0" indent="0" algn="l" rtl="0">
              <a:lnSpc>
                <a:spcPct val="100000"/>
              </a:lnSpc>
              <a:spcBef>
                <a:spcPts val="800"/>
              </a:spcBef>
              <a:spcAft>
                <a:spcPts val="0"/>
              </a:spcAft>
              <a:buFontTx/>
              <a:buNone/>
            </a:pPr>
            <a:r>
              <a:rPr dirty="0"/>
              <a:t>	3)	</a:t>
            </a:r>
            <a:r>
              <a:rPr b="0" i="0" strike="noStrike" cap="none" dirty="0">
                <a:latin typeface="Roboto" charset="0"/>
                <a:ea typeface="Roboto" charset="0"/>
                <a:cs typeface="Roboto" charset="0"/>
              </a:rPr>
              <a:t>Chita </a:t>
            </a:r>
            <a:r>
              <a:rPr b="0" i="0" strike="noStrike" cap="none" dirty="0" err="1">
                <a:latin typeface="Roboto" charset="0"/>
                <a:ea typeface="Roboto" charset="0"/>
                <a:cs typeface="Roboto" charset="0"/>
              </a:rPr>
              <a:t>bò</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kote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chofè</a:t>
            </a:r>
            <a:r>
              <a:rPr b="0" i="0" strike="noStrike" cap="none" dirty="0">
                <a:latin typeface="Roboto" charset="0"/>
                <a:ea typeface="Roboto" charset="0"/>
                <a:cs typeface="Roboto" charset="0"/>
              </a:rPr>
              <a:t> a</a:t>
            </a:r>
            <a:endParaRPr lang="ko-KR" altLang="en-US" dirty="0"/>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Shape 429"/>
        <p:cNvGrpSpPr/>
        <p:nvPr/>
      </p:nvGrpSpPr>
      <p:grpSpPr>
        <a:xfrm>
          <a:off x="0" y="0"/>
          <a:ext cx="0" cy="0"/>
          <a:chOff x="0" y="0"/>
          <a:chExt cx="0" cy="0"/>
        </a:xfrm>
      </p:grpSpPr>
      <p:sp>
        <p:nvSpPr>
          <p:cNvPr id="430" name="Google Shape;430;p66"/>
          <p:cNvSpPr txBox="1">
            <a:spLocks noGrp="1"/>
          </p:cNvSpPr>
          <p:nvPr>
            <p:ph type="title"/>
          </p:nvPr>
        </p:nvSpPr>
        <p:spPr>
          <a:xfrm>
            <a:off x="533400" y="0"/>
            <a:ext cx="7544435" cy="1207770"/>
          </a:xfrm>
          <a:prstGeom prst="rect">
            <a:avLst/>
          </a:prstGeom>
          <a:noFill/>
          <a:ln>
            <a:noFill/>
          </a:ln>
        </p:spPr>
        <p:txBody>
          <a:bodyPr anchor="ctr" bIns="34290" lIns="68580" numCol="1" rIns="68580" tIns="34290" vert="horz" wrap="square">
            <a:normAutofit/>
          </a:bodyPr>
          <a:lstStyle/>
          <a:p>
            <a:pPr algn="l" indent="0" marL="0" rtl="0">
              <a:lnSpc>
                <a:spcPct val="90000"/>
              </a:lnSpc>
              <a:spcBef>
                <a:spcPts val="0"/>
              </a:spcBef>
              <a:spcAft>
                <a:spcPts val="0"/>
              </a:spcAft>
              <a:buFontTx/>
              <a:buNone/>
            </a:pPr>
            <a:r>
              <a:rPr b="1" cap="none" i="0" strike="noStrike" sz="3000">
                <a:latin charset="0" typeface="Roboto"/>
                <a:ea charset="0" typeface="Roboto"/>
                <a:cs charset="0" typeface="Roboto"/>
              </a:rPr>
              <a:t>Si Yo Kanpe w Pandan Wap kondwi</a:t>
            </a:r>
            <a:r>
              <a:rPr sz="3000"/>
              <a:t>…</a:t>
            </a:r>
            <a:endParaRPr altLang="en-US" lang="ko-KR" sz="3000"/>
          </a:p>
        </p:txBody>
      </p:sp>
      <p:sp>
        <p:nvSpPr>
          <p:cNvPr id="431" name="Google Shape;431;p66"/>
          <p:cNvSpPr txBox="1">
            <a:spLocks noGrp="1"/>
          </p:cNvSpPr>
          <p:nvPr>
            <p:ph idx="10" type="dt"/>
          </p:nvPr>
        </p:nvSpPr>
        <p:spPr>
          <a:xfrm>
            <a:off x="471805" y="3575685"/>
            <a:ext cx="1543050" cy="205740"/>
          </a:xfrm>
          <a:prstGeom prst="rect">
            <a:avLst/>
          </a:prstGeom>
          <a:noFill/>
          <a:ln>
            <a:noFill/>
          </a:ln>
        </p:spPr>
        <p:txBody>
          <a:bodyPr anchor="t" anchorCtr="0" bIns="34275" lIns="68575" rIns="68575" spcFirstLastPara="1" tIns="34275" wrap="square">
            <a:noAutofit/>
          </a:bodyPr>
          <a:lstStyle/>
          <a:p>
            <a:pPr algn="l" indent="0" lvl="0" marL="0" marR="0" rtl="0">
              <a:lnSpc>
                <a:spcPct val="100000"/>
              </a:lnSpc>
              <a:spcBef>
                <a:spcPts val="0"/>
              </a:spcBef>
              <a:spcAft>
                <a:spcPts val="0"/>
              </a:spcAft>
              <a:buSzPts val="1100"/>
              <a:buNone/>
            </a:pPr>
            <a:r>
              <a:rPr lang="en" sz="1100">
                <a:solidFill>
                  <a:srgbClr val="FFFFFF"/>
                </a:solidFill>
                <a:latin typeface="Arial"/>
                <a:ea typeface="Arial"/>
                <a:cs typeface="Arial"/>
                <a:sym typeface="Arial"/>
              </a:rPr>
              <a:t>12/4/20</a:t>
            </a:r>
            <a:endParaRPr sz="1100">
              <a:solidFill>
                <a:srgbClr val="FFFFFF"/>
              </a:solidFill>
              <a:latin typeface="Arial"/>
              <a:ea typeface="Arial"/>
              <a:cs typeface="Arial"/>
              <a:sym typeface="Arial"/>
            </a:endParaRPr>
          </a:p>
        </p:txBody>
      </p:sp>
      <p:sp>
        <p:nvSpPr>
          <p:cNvPr id="432" name="Google Shape;432;p66"/>
          <p:cNvSpPr txBox="1">
            <a:spLocks noGrp="1"/>
          </p:cNvSpPr>
          <p:nvPr>
            <p:ph idx="11" type="ftr"/>
          </p:nvPr>
        </p:nvSpPr>
        <p:spPr>
          <a:xfrm>
            <a:off x="2272030" y="3575685"/>
            <a:ext cx="2314575" cy="205740"/>
          </a:xfrm>
          <a:prstGeom prst="rect">
            <a:avLst/>
          </a:prstGeom>
          <a:noFill/>
          <a:ln>
            <a:noFill/>
          </a:ln>
        </p:spPr>
        <p:txBody>
          <a:bodyPr anchor="t" anchorCtr="0" bIns="34275" lIns="68575" rIns="68575" spcFirstLastPara="1" tIns="34275" wrap="square">
            <a:noAutofit/>
          </a:bodyPr>
          <a:lstStyle/>
          <a:p>
            <a:pPr algn="ctr" indent="0" lvl="0" marL="0" marR="0" rtl="0">
              <a:lnSpc>
                <a:spcPct val="100000"/>
              </a:lnSpc>
              <a:spcBef>
                <a:spcPts val="0"/>
              </a:spcBef>
              <a:spcAft>
                <a:spcPts val="0"/>
              </a:spcAft>
              <a:buSzPts val="1100"/>
              <a:buNone/>
            </a:pPr>
            <a:r>
              <a:rPr lang="en" sz="900">
                <a:solidFill>
                  <a:srgbClr val="FFFFFF"/>
                </a:solidFill>
                <a:latin typeface="Arial"/>
                <a:ea typeface="Arial"/>
                <a:cs typeface="Arial"/>
                <a:sym typeface="Arial"/>
              </a:rPr>
              <a:t>www.miracoalition.org</a:t>
            </a:r>
            <a:endParaRPr/>
          </a:p>
        </p:txBody>
      </p:sp>
      <p:sp>
        <p:nvSpPr>
          <p:cNvPr id="433" name="Google Shape;433;p66"/>
          <p:cNvSpPr txBox="1">
            <a:spLocks noGrp="1"/>
          </p:cNvSpPr>
          <p:nvPr>
            <p:ph idx="1" type="body"/>
          </p:nvPr>
        </p:nvSpPr>
        <p:spPr>
          <a:xfrm>
            <a:off x="404495" y="978535"/>
            <a:ext cx="7431405" cy="3559175"/>
          </a:xfrm>
          <a:prstGeom prst="rect">
            <a:avLst/>
          </a:prstGeom>
          <a:noFill/>
          <a:ln>
            <a:noFill/>
          </a:ln>
        </p:spPr>
        <p:txBody>
          <a:bodyPr anchor="t" bIns="34290" lIns="68580" numCol="1" rIns="68580" tIns="34290" vert="horz" wrap="square">
            <a:noAutofit/>
          </a:bodyPr>
          <a:lstStyle/>
          <a:p>
            <a:pPr algn="ctr" indent="0" marL="0" rtl="0">
              <a:lnSpc>
                <a:spcPct val="100000"/>
              </a:lnSpc>
              <a:spcBef>
                <a:spcPts val="0"/>
              </a:spcBef>
              <a:spcAft>
                <a:spcPts val="0"/>
              </a:spcAft>
              <a:buFontTx/>
              <a:buNone/>
            </a:pPr>
            <a:r>
              <a:rPr b="1" cap="none" dirty="0" i="0" strike="noStrike" sz="2000">
                <a:latin charset="0" typeface="Roboto"/>
                <a:ea charset="0" typeface="Roboto"/>
                <a:cs charset="0" typeface="Roboto"/>
              </a:rPr>
              <a:t>Si w ap </a:t>
            </a:r>
            <a:r>
              <a:rPr b="1" cap="none" dirty="0" err="1" i="0" strike="noStrike" sz="2000">
                <a:latin charset="0" typeface="Roboto"/>
                <a:ea charset="0" typeface="Roboto"/>
                <a:cs charset="0" typeface="Roboto"/>
              </a:rPr>
              <a:t>viv</a:t>
            </a:r>
            <a:r>
              <a:rPr b="1" cap="none" dirty="0" i="0" strike="noStrike" sz="2000">
                <a:latin charset="0" typeface="Roboto"/>
                <a:ea charset="0" typeface="Roboto"/>
                <a:cs charset="0" typeface="Roboto"/>
              </a:rPr>
              <a:t> nan Massachusetts </a:t>
            </a:r>
            <a:r>
              <a:rPr b="1" cap="none" dirty="0" err="1" i="0" strike="noStrike" sz="2000">
                <a:latin charset="0" typeface="Roboto"/>
                <a:ea charset="0" typeface="Roboto"/>
                <a:cs charset="0" typeface="Roboto"/>
              </a:rPr>
              <a:t>ou</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kalifye</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pou</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jwenn</a:t>
            </a:r>
            <a:r>
              <a:rPr b="1" cap="none" dirty="0" i="0" strike="noStrike" sz="2000">
                <a:latin charset="0" typeface="Roboto"/>
                <a:ea charset="0" typeface="Roboto"/>
                <a:cs charset="0" typeface="Roboto"/>
              </a:rPr>
              <a:t> yon </a:t>
            </a:r>
            <a:r>
              <a:rPr b="1" cap="none" dirty="0" err="1" i="0" strike="noStrike" sz="2000">
                <a:latin charset="0" typeface="Roboto"/>
                <a:ea charset="0" typeface="Roboto"/>
                <a:cs charset="0" typeface="Roboto"/>
              </a:rPr>
              <a:t>lisans</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pou</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kondwi</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kèlkeswa</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sitiyasyon</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imigrasyon</a:t>
            </a:r>
            <a:r>
              <a:rPr b="1" cap="none" dirty="0" i="0" strike="noStrike" sz="2000">
                <a:latin charset="0" typeface="Roboto"/>
                <a:ea charset="0" typeface="Roboto"/>
                <a:cs charset="0" typeface="Roboto"/>
              </a:rPr>
              <a:t> w!</a:t>
            </a:r>
            <a:endParaRPr altLang="en-US" b="1" cap="none" dirty="0" i="0" lang="ko-KR" strike="noStrike" sz="2000">
              <a:latin charset="0" typeface="Roboto"/>
              <a:ea charset="0" typeface="Roboto"/>
              <a:cs charset="0" typeface="Roboto"/>
            </a:endParaRPr>
          </a:p>
          <a:p>
            <a:pPr algn="l" indent="0" marL="0" rtl="0">
              <a:lnSpc>
                <a:spcPct val="100000"/>
              </a:lnSpc>
              <a:spcBef>
                <a:spcPts val="0"/>
              </a:spcBef>
              <a:spcAft>
                <a:spcPts val="0"/>
              </a:spcAft>
              <a:buFontTx/>
              <a:buNone/>
            </a:pPr>
            <a:endParaRPr altLang="en-US" dirty="0" lang="ko-KR" sz="1400"/>
          </a:p>
          <a:p>
            <a:pPr algn="l" indent="-177800" marL="177800" rtl="0">
              <a:lnSpc>
                <a:spcPct val="100000"/>
              </a:lnSpc>
              <a:spcBef>
                <a:spcPts val="0"/>
              </a:spcBef>
              <a:spcAft>
                <a:spcPts val="0"/>
              </a:spcAft>
              <a:buClr>
                <a:srgbClr val="C12530"/>
              </a:buClr>
              <a:buFont typeface="Roboto"/>
              <a:buChar char="•"/>
            </a:pPr>
            <a:r>
              <a:rPr b="0" cap="none" dirty="0" i="0" strike="noStrike" sz="2000">
                <a:latin charset="0" typeface="Roboto"/>
                <a:ea charset="0" typeface="Roboto"/>
                <a:cs charset="0" typeface="Roboto"/>
              </a:rPr>
              <a:t>Rete nan </a:t>
            </a:r>
            <a:r>
              <a:rPr b="0" cap="none" dirty="0" err="1" i="0" strike="noStrike" sz="2000">
                <a:latin charset="0" typeface="Roboto"/>
                <a:ea charset="0" typeface="Roboto"/>
                <a:cs charset="0" typeface="Roboto"/>
              </a:rPr>
              <a:t>machin</a:t>
            </a:r>
            <a:r>
              <a:rPr b="0" cap="none" dirty="0" i="0" strike="noStrike" sz="2000">
                <a:latin charset="0" typeface="Roboto"/>
                <a:ea charset="0" typeface="Roboto"/>
                <a:cs charset="0" typeface="Roboto"/>
              </a:rPr>
              <a:t> nan. Mete men </a:t>
            </a:r>
            <a:r>
              <a:rPr b="0" cap="none" dirty="0" err="1" i="0" strike="noStrike" sz="2000">
                <a:latin charset="0" typeface="Roboto"/>
                <a:ea charset="0" typeface="Roboto"/>
                <a:cs charset="0" typeface="Roboto"/>
              </a:rPr>
              <a:t>ou</a:t>
            </a:r>
            <a:r>
              <a:rPr b="0" cap="none" dirty="0" i="0" strike="noStrike" sz="2000">
                <a:latin charset="0" typeface="Roboto"/>
                <a:ea charset="0" typeface="Roboto"/>
                <a:cs charset="0" typeface="Roboto"/>
              </a:rPr>
              <a:t> sou </a:t>
            </a:r>
            <a:r>
              <a:rPr b="0" cap="none" dirty="0" err="1" i="0" strike="noStrike" sz="2000">
                <a:latin charset="0" typeface="Roboto"/>
                <a:ea charset="0" typeface="Roboto"/>
                <a:cs charset="0" typeface="Roboto"/>
              </a:rPr>
              <a:t>volan</a:t>
            </a:r>
            <a:r>
              <a:rPr b="0" cap="none" dirty="0" i="0" strike="noStrike" sz="2000">
                <a:latin charset="0" typeface="Roboto"/>
                <a:ea charset="0" typeface="Roboto"/>
                <a:cs charset="0" typeface="Roboto"/>
              </a:rPr>
              <a:t> an </a:t>
            </a:r>
            <a:r>
              <a:rPr b="0" cap="none" dirty="0" err="1" i="0" strike="noStrike" sz="2000">
                <a:latin charset="0" typeface="Roboto"/>
                <a:ea charset="0" typeface="Roboto"/>
                <a:cs charset="0" typeface="Roboto"/>
              </a:rPr>
              <a:t>pou</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ofisye</a:t>
            </a:r>
            <a:r>
              <a:rPr b="0" cap="none" dirty="0" i="0" strike="noStrike" sz="2000">
                <a:latin charset="0" typeface="Roboto"/>
                <a:ea charset="0" typeface="Roboto"/>
                <a:cs charset="0" typeface="Roboto"/>
              </a:rPr>
              <a:t> a ka </a:t>
            </a:r>
            <a:r>
              <a:rPr b="0" cap="none" dirty="0" err="1" i="0" strike="noStrike" sz="2000">
                <a:latin charset="0" typeface="Roboto"/>
                <a:ea charset="0" typeface="Roboto"/>
                <a:cs charset="0" typeface="Roboto"/>
              </a:rPr>
              <a:t>wè</a:t>
            </a:r>
            <a:r>
              <a:rPr b="0" cap="none" dirty="0" i="0" strike="noStrike" sz="2000">
                <a:latin charset="0" typeface="Roboto"/>
                <a:ea charset="0" typeface="Roboto"/>
                <a:cs charset="0" typeface="Roboto"/>
              </a:rPr>
              <a:t> yo. </a:t>
            </a:r>
            <a:endParaRPr altLang="en-US" b="0" cap="none" dirty="0" i="0" lang="ko-KR" strike="noStrike" sz="2000">
              <a:latin charset="0" typeface="Roboto"/>
              <a:ea charset="0" typeface="Roboto"/>
              <a:cs charset="0" typeface="Roboto"/>
            </a:endParaRPr>
          </a:p>
          <a:p>
            <a:pPr algn="l" indent="-177800" marL="177800" rtl="0">
              <a:lnSpc>
                <a:spcPct val="100000"/>
              </a:lnSpc>
              <a:spcBef>
                <a:spcPts val="0"/>
              </a:spcBef>
              <a:spcAft>
                <a:spcPts val="0"/>
              </a:spcAft>
              <a:buClr>
                <a:srgbClr val="C12530"/>
              </a:buClr>
              <a:buFont typeface="Roboto"/>
              <a:buChar char="•"/>
            </a:pPr>
            <a:r>
              <a:rPr b="0" cap="none" dirty="0" i="0" strike="noStrike" sz="2000">
                <a:latin charset="0" typeface="Roboto"/>
                <a:ea charset="0" typeface="Roboto"/>
                <a:cs charset="0" typeface="Roboto"/>
              </a:rPr>
              <a:t>Ou pa </a:t>
            </a:r>
            <a:r>
              <a:rPr b="0" cap="none" dirty="0" err="1" i="0" strike="noStrike" sz="2000">
                <a:latin charset="0" typeface="Roboto"/>
                <a:ea charset="0" typeface="Roboto"/>
                <a:cs charset="0" typeface="Roboto"/>
              </a:rPr>
              <a:t>bezwen</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reponn</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okenn</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kesyon</a:t>
            </a:r>
            <a:r>
              <a:rPr b="0" cap="none" dirty="0" i="0" strike="noStrike" sz="2000">
                <a:latin charset="0" typeface="Roboto"/>
                <a:ea charset="0" typeface="Roboto"/>
                <a:cs charset="0" typeface="Roboto"/>
              </a:rPr>
              <a:t> men </a:t>
            </a:r>
            <a:r>
              <a:rPr b="0" cap="none" dirty="0" err="1" i="0" strike="noStrike" sz="2000">
                <a:latin charset="0" typeface="Roboto"/>
                <a:ea charset="0" typeface="Roboto"/>
                <a:cs charset="0" typeface="Roboto"/>
              </a:rPr>
              <a:t>chofè</a:t>
            </a:r>
            <a:r>
              <a:rPr b="0" cap="none" dirty="0" i="0" strike="noStrike" sz="2000">
                <a:latin charset="0" typeface="Roboto"/>
                <a:ea charset="0" typeface="Roboto"/>
                <a:cs charset="0" typeface="Roboto"/>
              </a:rPr>
              <a:t> a </a:t>
            </a:r>
            <a:r>
              <a:rPr b="0" cap="none" dirty="0" err="1" i="0" strike="noStrike" sz="2000">
                <a:latin charset="0" typeface="Roboto"/>
                <a:ea charset="0" typeface="Roboto"/>
                <a:cs charset="0" typeface="Roboto"/>
              </a:rPr>
              <a:t>dwe</a:t>
            </a:r>
            <a:r>
              <a:rPr b="0" cap="none" dirty="0" i="0" strike="noStrike" sz="2000">
                <a:latin charset="0" typeface="Roboto"/>
                <a:ea charset="0" typeface="Roboto"/>
                <a:cs charset="0" typeface="Roboto"/>
              </a:rPr>
              <a:t> bay non </a:t>
            </a:r>
            <a:r>
              <a:rPr b="0" cap="none" dirty="0" err="1" i="0" strike="noStrike" sz="2000">
                <a:latin charset="0" typeface="Roboto"/>
                <a:ea charset="0" typeface="Roboto"/>
                <a:cs charset="0" typeface="Roboto"/>
              </a:rPr>
              <a:t>ak</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adrès</a:t>
            </a:r>
            <a:r>
              <a:rPr b="0" cap="none" dirty="0" i="0" strike="noStrike" sz="2000">
                <a:latin charset="0" typeface="Roboto"/>
                <a:ea charset="0" typeface="Roboto"/>
                <a:cs charset="0" typeface="Roboto"/>
              </a:rPr>
              <a:t>. Montre kat “</a:t>
            </a:r>
            <a:r>
              <a:rPr b="0" cap="none" dirty="0" err="1" i="0" strike="noStrike" sz="2000">
                <a:latin charset="0" typeface="Roboto"/>
                <a:ea charset="0" typeface="Roboto"/>
                <a:cs charset="0" typeface="Roboto"/>
              </a:rPr>
              <a:t>Konnen</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Dwa</a:t>
            </a:r>
            <a:r>
              <a:rPr b="0" cap="none" dirty="0" i="0" strike="noStrike" sz="2000">
                <a:latin charset="0" typeface="Roboto"/>
                <a:ea charset="0" typeface="Roboto"/>
                <a:cs charset="0" typeface="Roboto"/>
              </a:rPr>
              <a:t> Ou” (KYR) </a:t>
            </a:r>
            <a:r>
              <a:rPr b="0" cap="none" dirty="0" err="1" i="0" strike="noStrike" sz="2000">
                <a:latin charset="0" typeface="Roboto"/>
                <a:ea charset="0" typeface="Roboto"/>
                <a:cs charset="0" typeface="Roboto"/>
              </a:rPr>
              <a:t>ou</a:t>
            </a:r>
            <a:r>
              <a:rPr b="0" cap="none" dirty="0" i="0" strike="noStrike" sz="2000">
                <a:latin charset="0" typeface="Roboto"/>
                <a:ea charset="0" typeface="Roboto"/>
                <a:cs charset="0" typeface="Roboto"/>
              </a:rPr>
              <a:t>.</a:t>
            </a:r>
            <a:endParaRPr altLang="en-US" b="0" cap="none" dirty="0" i="0" lang="ko-KR" strike="noStrike" sz="2000">
              <a:latin charset="0" typeface="Roboto"/>
              <a:ea charset="0" typeface="Roboto"/>
              <a:cs charset="0" typeface="Roboto"/>
            </a:endParaRPr>
          </a:p>
          <a:p>
            <a:pPr algn="l" indent="-177800" marL="177800" rtl="0">
              <a:lnSpc>
                <a:spcPct val="100000"/>
              </a:lnSpc>
              <a:spcBef>
                <a:spcPts val="0"/>
              </a:spcBef>
              <a:spcAft>
                <a:spcPts val="0"/>
              </a:spcAft>
              <a:buClr>
                <a:srgbClr val="C12530"/>
              </a:buClr>
              <a:buFont typeface="Roboto"/>
              <a:buChar char="•"/>
            </a:pPr>
            <a:r>
              <a:rPr b="0" cap="none" dirty="0" err="1" i="0" strike="noStrike" sz="2000">
                <a:latin charset="0" typeface="Roboto"/>
                <a:ea charset="0" typeface="Roboto"/>
                <a:cs charset="0" typeface="Roboto"/>
              </a:rPr>
              <a:t>Lapolis</a:t>
            </a:r>
            <a:r>
              <a:rPr b="0" cap="none" dirty="0" i="0" strike="noStrike" sz="2000">
                <a:latin charset="0" typeface="Roboto"/>
                <a:ea charset="0" typeface="Roboto"/>
                <a:cs charset="0" typeface="Roboto"/>
              </a:rPr>
              <a:t> ka </a:t>
            </a:r>
            <a:r>
              <a:rPr b="0" cap="none" dirty="0" err="1" i="0" strike="noStrike" sz="2000">
                <a:latin charset="0" typeface="Roboto"/>
                <a:ea charset="0" typeface="Roboto"/>
                <a:cs charset="0" typeface="Roboto"/>
              </a:rPr>
              <a:t>fouye</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machin</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ou</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si</a:t>
            </a:r>
            <a:r>
              <a:rPr b="0" cap="none" dirty="0" i="0" strike="noStrike" sz="2000">
                <a:latin charset="0" typeface="Roboto"/>
                <a:ea charset="0" typeface="Roboto"/>
                <a:cs charset="0" typeface="Roboto"/>
              </a:rPr>
              <a:t> yo gen yon </a:t>
            </a:r>
            <a:r>
              <a:rPr b="0" cap="none" dirty="0" err="1" i="0" strike="noStrike" sz="2000">
                <a:latin charset="0" typeface="Roboto"/>
                <a:ea charset="0" typeface="Roboto"/>
                <a:cs charset="0" typeface="Roboto"/>
              </a:rPr>
              <a:t>rezon</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pwobab</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pou</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kwè</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ou</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te</a:t>
            </a:r>
            <a:r>
              <a:rPr b="0" cap="none" dirty="0" i="0" strike="noStrike" sz="2000">
                <a:latin charset="0" typeface="Roboto"/>
                <a:ea charset="0" typeface="Roboto"/>
                <a:cs charset="0" typeface="Roboto"/>
              </a:rPr>
              <a:t> </a:t>
            </a:r>
            <a:r>
              <a:rPr b="0" cap="none" dirty="0" err="1" i="0" strike="noStrike" sz="2000">
                <a:latin charset="0" typeface="Roboto"/>
                <a:ea charset="0" typeface="Roboto"/>
                <a:cs charset="0" typeface="Roboto"/>
              </a:rPr>
              <a:t>enplike</a:t>
            </a:r>
            <a:r>
              <a:rPr b="0" cap="none" dirty="0" i="0" strike="noStrike" sz="2000">
                <a:latin charset="0" typeface="Roboto"/>
                <a:ea charset="0" typeface="Roboto"/>
                <a:cs charset="0" typeface="Roboto"/>
              </a:rPr>
              <a:t> nan yon </a:t>
            </a:r>
            <a:r>
              <a:rPr b="0" cap="none" dirty="0" err="1" i="0" strike="noStrike" sz="2000">
                <a:latin charset="0" typeface="Roboto"/>
                <a:ea charset="0" typeface="Roboto"/>
                <a:cs charset="0" typeface="Roboto"/>
              </a:rPr>
              <a:t>krim</a:t>
            </a:r>
            <a:endParaRPr altLang="en-US" b="0" cap="none" dirty="0" i="0" lang="ko-KR" strike="noStrike" sz="2000">
              <a:latin charset="0" typeface="Roboto"/>
              <a:ea charset="0" typeface="Roboto"/>
              <a:cs charset="0" typeface="Roboto"/>
            </a:endParaRPr>
          </a:p>
          <a:p>
            <a:pPr algn="l" indent="-177800" lvl="1" marL="520700" rtl="0">
              <a:lnSpc>
                <a:spcPct val="100000"/>
              </a:lnSpc>
              <a:spcBef>
                <a:spcPts val="400"/>
              </a:spcBef>
              <a:spcAft>
                <a:spcPts val="0"/>
              </a:spcAft>
              <a:buClr>
                <a:srgbClr val="000000"/>
              </a:buClr>
              <a:buFont typeface="Arial"/>
              <a:buChar char="•"/>
            </a:pPr>
            <a:r>
              <a:rPr b="1" dirty="0" err="1"/>
              <a:t>DEKLARE</a:t>
            </a:r>
            <a:r>
              <a:rPr b="1" dirty="0"/>
              <a:t> </a:t>
            </a:r>
            <a:r>
              <a:rPr b="1" dirty="0" err="1"/>
              <a:t>KLÈMAN</a:t>
            </a:r>
            <a:r>
              <a:rPr b="1" dirty="0"/>
              <a:t> KE OU PA BAY </a:t>
            </a:r>
            <a:r>
              <a:rPr b="1" dirty="0" err="1"/>
              <a:t>KONSANTMAN</a:t>
            </a:r>
            <a:r>
              <a:rPr b="1" dirty="0"/>
              <a:t> POU </a:t>
            </a:r>
            <a:r>
              <a:rPr b="1" dirty="0" err="1"/>
              <a:t>PÈKIZISYON</a:t>
            </a:r>
            <a:r>
              <a:rPr b="1" dirty="0"/>
              <a:t> AN</a:t>
            </a:r>
            <a:endParaRPr altLang="en-US" b="1" dirty="0" lang="ko-KR"/>
          </a:p>
          <a:p>
            <a:pPr algn="l" indent="-177800" marL="177800" rtl="0">
              <a:lnSpc>
                <a:spcPct val="100000"/>
              </a:lnSpc>
              <a:spcBef>
                <a:spcPts val="800"/>
              </a:spcBef>
              <a:spcAft>
                <a:spcPts val="0"/>
              </a:spcAft>
              <a:buClr>
                <a:srgbClr val="C12530"/>
              </a:buClr>
              <a:buFont typeface="Arial"/>
              <a:buChar char="•"/>
            </a:pPr>
            <a:r>
              <a:rPr b="1" cap="none" dirty="0" i="0" strike="noStrike" sz="2000">
                <a:latin charset="0" typeface="Roboto"/>
                <a:ea charset="0" typeface="Roboto"/>
                <a:cs charset="0" typeface="Roboto"/>
              </a:rPr>
              <a:t>Pa bay </a:t>
            </a:r>
            <a:r>
              <a:rPr b="1" cap="none" dirty="0" err="1" i="0" strike="noStrike" sz="2000">
                <a:latin charset="0" typeface="Roboto"/>
                <a:ea charset="0" typeface="Roboto"/>
                <a:cs charset="0" typeface="Roboto"/>
              </a:rPr>
              <a:t>fo</a:t>
            </a:r>
            <a:r>
              <a:rPr b="1" cap="none" dirty="0" i="0" strike="noStrike" sz="2000">
                <a:latin charset="0" typeface="Roboto"/>
                <a:ea charset="0" typeface="Roboto"/>
                <a:cs charset="0" typeface="Roboto"/>
              </a:rPr>
              <a:t> </a:t>
            </a:r>
            <a:r>
              <a:rPr b="1" cap="none" dirty="0" err="1" i="0" strike="noStrike" sz="2000">
                <a:latin charset="0" typeface="Roboto"/>
                <a:ea charset="0" typeface="Roboto"/>
                <a:cs charset="0" typeface="Roboto"/>
              </a:rPr>
              <a:t>dokiman</a:t>
            </a:r>
            <a:endParaRPr altLang="en-US" b="1" cap="none" dirty="0" i="0" lang="ko-KR" strike="noStrike" sz="2000">
              <a:latin charset="0" typeface="Roboto"/>
              <a:ea charset="0" typeface="Roboto"/>
              <a:cs charset="0" typeface="Roboto"/>
            </a:endParaRPr>
          </a:p>
        </p:txBody>
      </p:sp>
      <p:pic>
        <p:nvPicPr>
          <p:cNvPr id="434" name="Google Shape;434;p66"/>
          <p:cNvPicPr preferRelativeResize="0">
            <a:picLocks/>
          </p:cNvPicPr>
          <p:nvPr/>
        </p:nvPicPr>
        <p:blipFill rotWithShape="1">
          <a:blip cstate="print" r:embed="rId3">
            <a:extLst>
              <a:ext uri="{28A0092B-C50C-407E-A947-70E740481C1C}">
                <a14:useLocalDpi xmlns:a14="http://schemas.microsoft.com/office/drawing/2010/main" val="0"/>
              </a:ext>
            </a:extLst>
          </a:blip>
          <a:srcRect l="37" r="22"/>
          <a:stretch>
            <a:fillRect/>
          </a:stretch>
        </p:blipFill>
        <p:spPr>
          <a:xfrm>
            <a:off x="7658100" y="2744470"/>
            <a:ext cx="1262380" cy="1080770"/>
          </a:xfrm>
          <a:prstGeom prst="rect">
            <a:avLst/>
          </a:prstGeom>
          <a:noFill/>
          <a:ln>
            <a:noFill/>
            <a:prstDash/>
          </a:ln>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Shape 438"/>
        <p:cNvGrpSpPr/>
        <p:nvPr/>
      </p:nvGrpSpPr>
      <p:grpSpPr>
        <a:xfrm>
          <a:off x="0" y="0"/>
          <a:ext cx="0" cy="0"/>
          <a:chOff x="0" y="0"/>
          <a:chExt cx="0" cy="0"/>
        </a:xfrm>
      </p:grpSpPr>
      <p:sp>
        <p:nvSpPr>
          <p:cNvPr id="439" name="Google Shape;439;p67"/>
          <p:cNvSpPr txBox="1">
            <a:spLocks noGrp="1"/>
          </p:cNvSpPr>
          <p:nvPr>
            <p:ph type="title"/>
          </p:nvPr>
        </p:nvSpPr>
        <p:spPr>
          <a:xfrm>
            <a:off x="222250" y="259715"/>
            <a:ext cx="8916035" cy="857885"/>
          </a:xfrm>
          <a:prstGeom prst="rect">
            <a:avLst/>
          </a:prstGeom>
          <a:noFill/>
          <a:ln>
            <a:noFill/>
            <a:prstDash/>
          </a:ln>
        </p:spPr>
        <p:txBody>
          <a:bodyPr anchor="ctr" bIns="34290" lIns="68580" numCol="1" rIns="68580" tIns="34290" vert="horz" wrap="square">
            <a:noAutofit/>
          </a:bodyPr>
          <a:lstStyle/>
          <a:p>
            <a:pPr algn="l" indent="0" marL="0" rtl="0">
              <a:lnSpc>
                <a:spcPct val="90000"/>
              </a:lnSpc>
              <a:spcBef>
                <a:spcPts val="0"/>
              </a:spcBef>
              <a:spcAft>
                <a:spcPts val="0"/>
              </a:spcAft>
              <a:buFontTx/>
              <a:buNone/>
            </a:pPr>
            <a:r>
              <a:rPr b="1" cap="none" dirty="0" i="0" strike="noStrike" sz="2800">
                <a:latin charset="0" typeface="Roboto"/>
                <a:ea charset="0" typeface="Roboto"/>
                <a:cs charset="0" typeface="Roboto"/>
              </a:rPr>
              <a:t>Si </a:t>
            </a:r>
            <a:r>
              <a:rPr b="1" cap="none" dirty="0" err="1" i="0" strike="noStrike" sz="2800">
                <a:latin charset="0" typeface="Roboto"/>
                <a:ea charset="0" typeface="Roboto"/>
                <a:cs charset="0" typeface="Roboto"/>
              </a:rPr>
              <a:t>Imigrasyon</a:t>
            </a:r>
            <a:r>
              <a:rPr b="1" cap="none" dirty="0" i="0" strike="noStrike" sz="2800">
                <a:latin charset="0" typeface="Roboto"/>
                <a:ea charset="0" typeface="Roboto"/>
                <a:cs charset="0" typeface="Roboto"/>
              </a:rPr>
              <a:t> </a:t>
            </a:r>
            <a:r>
              <a:rPr b="1" cap="none" dirty="0" err="1" i="0" strike="noStrike" sz="2800">
                <a:latin charset="0" typeface="Roboto"/>
                <a:ea charset="0" typeface="Roboto"/>
                <a:cs charset="0" typeface="Roboto"/>
              </a:rPr>
              <a:t>oswa</a:t>
            </a:r>
            <a:r>
              <a:rPr b="1" cap="none" dirty="0" i="0" strike="noStrike" sz="2800">
                <a:latin charset="0" typeface="Roboto"/>
                <a:ea charset="0" typeface="Roboto"/>
                <a:cs charset="0" typeface="Roboto"/>
              </a:rPr>
              <a:t> </a:t>
            </a:r>
            <a:r>
              <a:rPr b="1" cap="none" dirty="0" err="1" i="0" strike="noStrike" sz="2800">
                <a:latin charset="0" typeface="Roboto"/>
                <a:ea charset="0" typeface="Roboto"/>
                <a:cs charset="0" typeface="Roboto"/>
              </a:rPr>
              <a:t>Lapolis</a:t>
            </a:r>
            <a:r>
              <a:rPr b="1" cap="none" dirty="0" i="0" strike="noStrike" sz="2800">
                <a:latin charset="0" typeface="Roboto"/>
                <a:ea charset="0" typeface="Roboto"/>
                <a:cs charset="0" typeface="Roboto"/>
              </a:rPr>
              <a:t> </a:t>
            </a:r>
            <a:r>
              <a:rPr b="1" cap="none" dirty="0" err="1" i="0" strike="noStrike" sz="2800">
                <a:latin charset="0" typeface="Roboto"/>
                <a:ea charset="0" typeface="Roboto"/>
                <a:cs charset="0" typeface="Roboto"/>
              </a:rPr>
              <a:t>kanpe</a:t>
            </a:r>
            <a:r>
              <a:rPr b="1" cap="none" dirty="0" i="0" strike="noStrike" sz="2800">
                <a:latin charset="0" typeface="Roboto"/>
                <a:ea charset="0" typeface="Roboto"/>
                <a:cs charset="0" typeface="Roboto"/>
              </a:rPr>
              <a:t> </a:t>
            </a:r>
            <a:r>
              <a:rPr b="1" cap="none" dirty="0" err="1" i="0" strike="noStrike" sz="2800">
                <a:latin charset="0" typeface="Roboto"/>
                <a:ea charset="0" typeface="Roboto"/>
                <a:cs charset="0" typeface="Roboto"/>
              </a:rPr>
              <a:t>ou</a:t>
            </a:r>
            <a:r>
              <a:rPr b="1" cap="none" dirty="0" i="0" strike="noStrike" sz="2800">
                <a:latin charset="0" typeface="Roboto"/>
                <a:ea charset="0" typeface="Roboto"/>
                <a:cs charset="0" typeface="Roboto"/>
              </a:rPr>
              <a:t> an </a:t>
            </a:r>
            <a:r>
              <a:rPr b="1" cap="none" dirty="0" err="1" i="0" strike="noStrike" sz="2800">
                <a:latin charset="0" typeface="Roboto"/>
                <a:ea charset="0" typeface="Roboto"/>
                <a:cs charset="0" typeface="Roboto"/>
              </a:rPr>
              <a:t>piblik</a:t>
            </a:r>
            <a:r>
              <a:rPr dirty="0" sz="2800"/>
              <a:t>…</a:t>
            </a:r>
            <a:endParaRPr altLang="en-US" dirty="0" lang="ko-KR" sz="2800"/>
          </a:p>
        </p:txBody>
      </p:sp>
      <p:sp>
        <p:nvSpPr>
          <p:cNvPr id="440" name="Google Shape;440;p67"/>
          <p:cNvSpPr txBox="1">
            <a:spLocks noGrp="1"/>
          </p:cNvSpPr>
          <p:nvPr>
            <p:ph idx="1" type="body"/>
          </p:nvPr>
        </p:nvSpPr>
        <p:spPr>
          <a:xfrm>
            <a:off x="200025" y="1116965"/>
            <a:ext cx="7281545" cy="3791585"/>
          </a:xfrm>
          <a:prstGeom prst="rect">
            <a:avLst/>
          </a:prstGeom>
          <a:noFill/>
          <a:ln>
            <a:noFill/>
          </a:ln>
        </p:spPr>
        <p:txBody>
          <a:bodyPr anchor="t" bIns="34290" lIns="68580" numCol="1" rIns="68580" tIns="34290" vert="horz" wrap="square">
            <a:noAutofit/>
          </a:bodyPr>
          <a:lstStyle/>
          <a:p>
            <a:pPr algn="l" indent="-177800" marL="177800" rtl="0">
              <a:lnSpc>
                <a:spcPct val="100000"/>
              </a:lnSpc>
              <a:spcBef>
                <a:spcPts val="600"/>
              </a:spcBef>
              <a:spcAft>
                <a:spcPts val="0"/>
              </a:spcAft>
              <a:buFont typeface="NanumGothic"/>
              <a:buChar char="•"/>
            </a:pPr>
            <a:r>
              <a:rPr b="0" cap="none" dirty="0" i="0" strike="noStrike" sz="1800">
                <a:latin charset="0" typeface="Roboto"/>
                <a:ea charset="0" typeface="Roboto"/>
                <a:cs charset="0" typeface="Roboto"/>
              </a:rPr>
              <a:t>Rete </a:t>
            </a:r>
            <a:r>
              <a:rPr b="0" cap="none" dirty="0" err="1" i="0" strike="noStrike" sz="1800">
                <a:latin charset="0" typeface="Roboto"/>
                <a:ea charset="0" typeface="Roboto"/>
                <a:cs charset="0" typeface="Roboto"/>
              </a:rPr>
              <a:t>kalm</a:t>
            </a:r>
            <a:r>
              <a:rPr b="0" cap="none" dirty="0" i="0" strike="noStrike" sz="1800">
                <a:latin charset="0" typeface="Roboto"/>
                <a:ea charset="0" typeface="Roboto"/>
                <a:cs charset="0" typeface="Roboto"/>
              </a:rPr>
              <a:t> - Pa </a:t>
            </a:r>
            <a:r>
              <a:rPr b="0" cap="none" dirty="0" err="1" i="0" strike="noStrike" sz="1800">
                <a:latin charset="0" typeface="Roboto"/>
                <a:ea charset="0" typeface="Roboto"/>
                <a:cs charset="0" typeface="Roboto"/>
              </a:rPr>
              <a:t>kouri</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oswa</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fè</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rezistans</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pou</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anpeche</a:t>
            </a:r>
            <a:r>
              <a:rPr b="0" cap="none" dirty="0" i="0" strike="noStrike" sz="1800">
                <a:latin charset="0" typeface="Roboto"/>
                <a:ea charset="0" typeface="Roboto"/>
                <a:cs charset="0" typeface="Roboto"/>
              </a:rPr>
              <a:t> yo arete w!</a:t>
            </a:r>
            <a:endParaRPr altLang="en-US" dirty="0" lang="ko-KR" sz="1800"/>
          </a:p>
          <a:p>
            <a:pPr algn="l" indent="-177800" marL="177800" rtl="0">
              <a:lnSpc>
                <a:spcPct val="100000"/>
              </a:lnSpc>
              <a:spcBef>
                <a:spcPts val="600"/>
              </a:spcBef>
              <a:spcAft>
                <a:spcPts val="0"/>
              </a:spcAft>
              <a:buFont typeface="NanumGothic"/>
              <a:buChar char="•"/>
            </a:pPr>
            <a:r>
              <a:rPr b="0" cap="none" dirty="0" i="0" strike="noStrike" sz="1800">
                <a:latin charset="0" typeface="Roboto"/>
                <a:ea charset="0" typeface="Roboto"/>
                <a:cs charset="0" typeface="Roboto"/>
              </a:rPr>
              <a:t>Mande </a:t>
            </a:r>
            <a:r>
              <a:rPr b="0" cap="none" dirty="0" err="1" i="0" strike="noStrike" sz="1800">
                <a:latin charset="0" typeface="Roboto"/>
                <a:ea charset="0" typeface="Roboto"/>
                <a:cs charset="0" typeface="Roboto"/>
              </a:rPr>
              <a:t>si</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an eta </a:t>
            </a:r>
            <a:r>
              <a:rPr b="0" cap="none" dirty="0" err="1" i="0" strike="noStrike" sz="1800">
                <a:latin charset="0" typeface="Roboto"/>
                <a:ea charset="0" typeface="Roboto"/>
                <a:cs charset="0" typeface="Roboto"/>
              </a:rPr>
              <a:t>arestasyon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oswa</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si</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lib </a:t>
            </a:r>
            <a:r>
              <a:rPr b="0" cap="none" dirty="0" err="1" i="0" strike="noStrike" sz="1800">
                <a:latin charset="0" typeface="Roboto"/>
                <a:ea charset="0" typeface="Roboto"/>
                <a:cs charset="0" typeface="Roboto"/>
              </a:rPr>
              <a:t>pou</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ale.</a:t>
            </a:r>
            <a:r>
              <a:rPr dirty="0" sz="1800"/>
              <a:t> </a:t>
            </a:r>
            <a:endParaRPr altLang="en-US" dirty="0" lang="ko-KR" sz="1800"/>
          </a:p>
          <a:p>
            <a:pPr algn="l" indent="-177800" marL="177800" rtl="0">
              <a:lnSpc>
                <a:spcPct val="100000"/>
              </a:lnSpc>
              <a:spcBef>
                <a:spcPts val="600"/>
              </a:spcBef>
              <a:spcAft>
                <a:spcPts val="0"/>
              </a:spcAft>
              <a:buFont typeface="NanumGothic"/>
              <a:buChar char="•"/>
            </a:pPr>
            <a:r>
              <a:rPr b="1" cap="none" dirty="0" i="0" strike="noStrike" sz="1800">
                <a:latin charset="0" typeface="Roboto"/>
                <a:ea charset="0" typeface="Roboto"/>
                <a:cs charset="0" typeface="Roboto"/>
              </a:rPr>
              <a:t>Rete an </a:t>
            </a:r>
            <a:r>
              <a:rPr b="1" cap="none" dirty="0" err="1" i="0" strike="noStrike" sz="1800">
                <a:latin charset="0" typeface="Roboto"/>
                <a:ea charset="0" typeface="Roboto"/>
                <a:cs charset="0" typeface="Roboto"/>
              </a:rPr>
              <a:t>silans</a:t>
            </a:r>
            <a:r>
              <a:rPr b="1" cap="none" dirty="0" i="0" strike="noStrike" sz="1800">
                <a:latin charset="0" typeface="Roboto"/>
                <a:ea charset="0" typeface="Roboto"/>
                <a:cs charset="0" typeface="Roboto"/>
              </a:rPr>
              <a:t> epi di </a:t>
            </a:r>
            <a:r>
              <a:rPr b="1" cap="none" dirty="0" err="1" i="0" strike="noStrike" sz="1800">
                <a:latin charset="0" typeface="Roboto"/>
                <a:ea charset="0" typeface="Roboto"/>
                <a:cs charset="0" typeface="Roboto"/>
              </a:rPr>
              <a:t>ou</a:t>
            </a:r>
            <a:r>
              <a:rPr b="1" cap="none" dirty="0" i="0" strike="noStrike" sz="1800">
                <a:latin charset="0" typeface="Roboto"/>
                <a:ea charset="0" typeface="Roboto"/>
                <a:cs charset="0" typeface="Roboto"/>
              </a:rPr>
              <a:t> </a:t>
            </a:r>
            <a:r>
              <a:rPr b="1" cap="none" dirty="0" err="1" i="0" strike="noStrike" sz="1800">
                <a:latin charset="0" typeface="Roboto"/>
                <a:ea charset="0" typeface="Roboto"/>
                <a:cs charset="0" typeface="Roboto"/>
              </a:rPr>
              <a:t>vle</a:t>
            </a:r>
            <a:r>
              <a:rPr b="1" cap="none" dirty="0" i="0" strike="noStrike" sz="1800">
                <a:latin charset="0" typeface="Roboto"/>
                <a:ea charset="0" typeface="Roboto"/>
                <a:cs charset="0" typeface="Roboto"/>
              </a:rPr>
              <a:t> pale </a:t>
            </a:r>
            <a:r>
              <a:rPr b="1" cap="none" dirty="0" err="1" i="0" strike="noStrike" sz="1800">
                <a:latin charset="0" typeface="Roboto"/>
                <a:ea charset="0" typeface="Roboto"/>
                <a:cs charset="0" typeface="Roboto"/>
              </a:rPr>
              <a:t>ak</a:t>
            </a:r>
            <a:r>
              <a:rPr b="1" cap="none" dirty="0" i="0" strike="noStrike" sz="1800">
                <a:latin charset="0" typeface="Roboto"/>
                <a:ea charset="0" typeface="Roboto"/>
                <a:cs charset="0" typeface="Roboto"/>
              </a:rPr>
              <a:t> yon </a:t>
            </a:r>
            <a:r>
              <a:rPr b="1" cap="none" dirty="0" err="1" i="0" strike="noStrike" sz="1800">
                <a:latin charset="0" typeface="Roboto"/>
                <a:ea charset="0" typeface="Roboto"/>
                <a:cs charset="0" typeface="Roboto"/>
              </a:rPr>
              <a:t>avoka</a:t>
            </a:r>
            <a:r>
              <a:rPr b="1" cap="none" dirty="0" i="0" strike="noStrike" sz="1800">
                <a:latin charset="0" typeface="Roboto"/>
                <a:ea charset="0" typeface="Roboto"/>
                <a:cs charset="0" typeface="Roboto"/>
              </a:rPr>
              <a:t>.</a:t>
            </a:r>
            <a:endParaRPr altLang="en-US" b="1" dirty="0" lang="ko-KR" sz="1800"/>
          </a:p>
          <a:p>
            <a:pPr algn="l" indent="-180975" marL="266700" rtl="0">
              <a:lnSpc>
                <a:spcPct val="100000"/>
              </a:lnSpc>
              <a:spcBef>
                <a:spcPts val="600"/>
              </a:spcBef>
              <a:spcAft>
                <a:spcPts val="0"/>
              </a:spcAft>
              <a:buClr>
                <a:srgbClr val="C12530"/>
              </a:buClr>
              <a:buFont typeface="Roboto"/>
              <a:buChar char="•"/>
            </a:pPr>
            <a:r>
              <a:rPr b="0" cap="none" dirty="0" i="0" strike="noStrike" sz="1800">
                <a:latin charset="0" typeface="Roboto"/>
                <a:ea charset="0" typeface="Roboto"/>
                <a:cs charset="0" typeface="Roboto"/>
              </a:rPr>
              <a:t>Ou </a:t>
            </a:r>
            <a:r>
              <a:rPr dirty="0" sz="1800">
                <a:latin charset="0" typeface="Roboto"/>
                <a:ea charset="0" typeface="Roboto"/>
                <a:cs charset="0" typeface="Roboto"/>
              </a:rPr>
              <a:t>gen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dwa</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pou</a:t>
            </a:r>
            <a:r>
              <a:rPr b="0" cap="none" dirty="0" i="0" strike="noStrike" sz="1800">
                <a:latin charset="0" typeface="Roboto"/>
                <a:ea charset="0" typeface="Roboto"/>
                <a:cs charset="0" typeface="Roboto"/>
              </a:rPr>
              <a:t> yo pa </a:t>
            </a:r>
            <a:r>
              <a:rPr b="0" cap="none" dirty="0" err="1" i="0" strike="noStrike" sz="1800">
                <a:latin charset="0" typeface="Roboto"/>
                <a:ea charset="0" typeface="Roboto"/>
                <a:cs charset="0" typeface="Roboto"/>
              </a:rPr>
              <a:t>pran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anprent</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sof</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si</a:t>
            </a:r>
            <a:r>
              <a:rPr b="0" cap="none" dirty="0" i="0" strike="noStrike" sz="1800">
                <a:latin charset="0" typeface="Roboto"/>
                <a:ea charset="0" typeface="Roboto"/>
                <a:cs charset="0" typeface="Roboto"/>
              </a:rPr>
              <a:t> yo arete w.</a:t>
            </a:r>
            <a:endParaRPr altLang="en-US" b="0" cap="none" dirty="0" i="0" lang="ko-KR" strike="noStrike" sz="1800">
              <a:latin charset="0" typeface="Roboto"/>
              <a:ea charset="0" typeface="Roboto"/>
              <a:cs charset="0" typeface="Roboto"/>
            </a:endParaRPr>
          </a:p>
          <a:p>
            <a:pPr algn="l" indent="-180975" marL="266700" rtl="0">
              <a:lnSpc>
                <a:spcPct val="100000"/>
              </a:lnSpc>
              <a:spcBef>
                <a:spcPts val="600"/>
              </a:spcBef>
              <a:spcAft>
                <a:spcPts val="0"/>
              </a:spcAft>
              <a:buClr>
                <a:srgbClr val="C12530"/>
              </a:buClr>
              <a:buFont typeface="Roboto"/>
              <a:buChar char="•"/>
            </a:pPr>
            <a:r>
              <a:rPr b="0" cap="none" dirty="0" err="1" i="0" strike="noStrike" sz="1800">
                <a:latin charset="0" typeface="Roboto"/>
                <a:ea charset="0" typeface="Roboto"/>
                <a:cs charset="0" typeface="Roboto"/>
              </a:rPr>
              <a:t>Lapolis</a:t>
            </a:r>
            <a:r>
              <a:rPr b="0" cap="none" dirty="0" i="0" strike="noStrike" sz="1800">
                <a:latin charset="0" typeface="Roboto"/>
                <a:ea charset="0" typeface="Roboto"/>
                <a:cs charset="0" typeface="Roboto"/>
              </a:rPr>
              <a:t> ka </a:t>
            </a:r>
            <a:r>
              <a:rPr b="0" cap="none" dirty="0" err="1" i="0" strike="noStrike" sz="1800">
                <a:latin charset="0" typeface="Roboto"/>
                <a:ea charset="0" typeface="Roboto"/>
                <a:cs charset="0" typeface="Roboto"/>
              </a:rPr>
              <a:t>fouye</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si</a:t>
            </a:r>
            <a:r>
              <a:rPr b="0" cap="none" dirty="0" i="0" strike="noStrike" sz="1800">
                <a:latin charset="0" typeface="Roboto"/>
                <a:ea charset="0" typeface="Roboto"/>
                <a:cs charset="0" typeface="Roboto"/>
              </a:rPr>
              <a:t> yo gen yon </a:t>
            </a:r>
            <a:r>
              <a:rPr b="0" cap="none" dirty="0" err="1" i="0" strike="noStrike" sz="1800">
                <a:latin charset="0" typeface="Roboto"/>
                <a:ea charset="0" typeface="Roboto"/>
                <a:cs charset="0" typeface="Roboto"/>
              </a:rPr>
              <a:t>sispisyon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rezonab</a:t>
            </a:r>
            <a:r>
              <a:rPr b="0" cap="none" dirty="0" i="0" strike="noStrike" sz="1800">
                <a:latin charset="0" typeface="Roboto"/>
                <a:ea charset="0" typeface="Roboto"/>
                <a:cs charset="0" typeface="Roboto"/>
              </a:rPr>
              <a:t> ki </a:t>
            </a:r>
            <a:r>
              <a:rPr b="0" cap="none" dirty="0" err="1" i="0" strike="noStrike" sz="1800">
                <a:latin charset="0" typeface="Roboto"/>
                <a:ea charset="0" typeface="Roboto"/>
                <a:cs charset="0" typeface="Roboto"/>
              </a:rPr>
              <a:t>fè</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kwè</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ame</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oswa</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danjere</a:t>
            </a:r>
            <a:r>
              <a:rPr b="0" cap="none" dirty="0" i="0" strike="noStrike" sz="1800">
                <a:latin charset="0" typeface="Roboto"/>
                <a:ea charset="0" typeface="Roboto"/>
                <a:cs charset="0" typeface="Roboto"/>
              </a:rPr>
              <a:t>. </a:t>
            </a:r>
            <a:endParaRPr altLang="en-US" b="0" cap="none" dirty="0" i="0" lang="ko-KR" strike="noStrike" sz="1800">
              <a:latin charset="0" typeface="Roboto"/>
              <a:ea charset="0" typeface="Roboto"/>
              <a:cs charset="0" typeface="Roboto"/>
            </a:endParaRPr>
          </a:p>
          <a:p>
            <a:pPr algn="l" indent="-180975" marL="266700" rtl="0">
              <a:lnSpc>
                <a:spcPct val="100000"/>
              </a:lnSpc>
              <a:spcBef>
                <a:spcPts val="600"/>
              </a:spcBef>
              <a:spcAft>
                <a:spcPts val="0"/>
              </a:spcAft>
              <a:buClr>
                <a:srgbClr val="C12530"/>
              </a:buClr>
              <a:buFont typeface="Roboto"/>
              <a:buChar char="•"/>
            </a:pPr>
            <a:r>
              <a:rPr b="0" cap="none" dirty="0" i="0" strike="noStrike" sz="1800">
                <a:latin charset="0" typeface="Roboto"/>
                <a:ea charset="0" typeface="Roboto"/>
                <a:cs charset="0" typeface="Roboto"/>
              </a:rPr>
              <a:t>Si w gen </a:t>
            </a:r>
            <a:r>
              <a:rPr b="0" cap="none" dirty="0" err="1" i="0" strike="noStrike" sz="1800">
                <a:latin charset="0" typeface="Roboto"/>
                <a:ea charset="0" typeface="Roboto"/>
                <a:cs charset="0" typeface="Roboto"/>
              </a:rPr>
              <a:t>dokiman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imigrasyon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valab</a:t>
            </a:r>
            <a:r>
              <a:rPr b="0" cap="none" dirty="0" i="0" strike="noStrike" sz="1800">
                <a:latin charset="0" typeface="Roboto"/>
                <a:ea charset="0" typeface="Roboto"/>
                <a:cs charset="0" typeface="Roboto"/>
              </a:rPr>
              <a:t> epi w gen </a:t>
            </a:r>
            <a:r>
              <a:rPr b="0" cap="none" dirty="0" err="1" i="0" strike="noStrike" sz="1800">
                <a:latin charset="0" typeface="Roboto"/>
                <a:ea charset="0" typeface="Roboto"/>
                <a:cs charset="0" typeface="Roboto"/>
              </a:rPr>
              <a:t>plis</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pase</a:t>
            </a:r>
            <a:r>
              <a:rPr b="0" cap="none" dirty="0" i="0" strike="noStrike" sz="1800">
                <a:latin charset="0" typeface="Roboto"/>
                <a:ea charset="0" typeface="Roboto"/>
                <a:cs charset="0" typeface="Roboto"/>
              </a:rPr>
              <a:t> 18 lane, </a:t>
            </a:r>
            <a:r>
              <a:rPr b="0" cap="none" dirty="0" err="1" i="0" strike="noStrike" sz="1800">
                <a:latin charset="0" typeface="Roboto"/>
                <a:ea charset="0" typeface="Roboto"/>
                <a:cs charset="0" typeface="Roboto"/>
              </a:rPr>
              <a:t>lalwa</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egzije</a:t>
            </a:r>
            <a:r>
              <a:rPr b="0" cap="none" dirty="0" i="0" strike="noStrike" sz="1800">
                <a:latin charset="0" typeface="Roboto"/>
                <a:ea charset="0" typeface="Roboto"/>
                <a:cs charset="0" typeface="Roboto"/>
              </a:rPr>
              <a:t> w </a:t>
            </a:r>
            <a:r>
              <a:rPr b="0" cap="none" dirty="0" err="1" i="0" strike="noStrike" sz="1800">
                <a:latin charset="0" typeface="Roboto"/>
                <a:ea charset="0" typeface="Roboto"/>
                <a:cs charset="0" typeface="Roboto"/>
              </a:rPr>
              <a:t>pou</a:t>
            </a:r>
            <a:r>
              <a:rPr b="0" cap="none" dirty="0" i="0" strike="noStrike" sz="1800">
                <a:latin charset="0" typeface="Roboto"/>
                <a:ea charset="0" typeface="Roboto"/>
                <a:cs charset="0" typeface="Roboto"/>
              </a:rPr>
              <a:t> w </a:t>
            </a:r>
            <a:r>
              <a:rPr b="0" cap="none" dirty="0" err="1" i="0" strike="noStrike" sz="1800">
                <a:latin charset="0" typeface="Roboto"/>
                <a:ea charset="0" typeface="Roboto"/>
                <a:cs charset="0" typeface="Roboto"/>
              </a:rPr>
              <a:t>pote</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dokiman</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sa</a:t>
            </a:r>
            <a:r>
              <a:rPr b="0" cap="none" dirty="0" i="0" strike="noStrike" sz="1800">
                <a:latin charset="0" typeface="Roboto"/>
                <a:ea charset="0" typeface="Roboto"/>
                <a:cs charset="0" typeface="Roboto"/>
              </a:rPr>
              <a:t> yo sou </a:t>
            </a:r>
            <a:r>
              <a:rPr b="0" cap="none" dirty="0" err="1" i="0" strike="noStrike" sz="1800">
                <a:latin charset="0" typeface="Roboto"/>
                <a:ea charset="0" typeface="Roboto"/>
                <a:cs charset="0" typeface="Roboto"/>
              </a:rPr>
              <a:t>ou</a:t>
            </a:r>
            <a:r>
              <a:rPr b="0" cap="none" dirty="0" i="0" strike="noStrike" sz="1800">
                <a:latin charset="0" typeface="Roboto"/>
                <a:ea charset="0" typeface="Roboto"/>
                <a:cs charset="0" typeface="Roboto"/>
              </a:rPr>
              <a:t>. </a:t>
            </a:r>
            <a:endParaRPr altLang="en-US" b="0" cap="none" dirty="0" i="0" lang="ko-KR" strike="noStrike" sz="1800">
              <a:latin charset="0" typeface="Roboto"/>
              <a:ea charset="0" typeface="Roboto"/>
              <a:cs charset="0" typeface="Roboto"/>
            </a:endParaRPr>
          </a:p>
          <a:p>
            <a:pPr algn="l" indent="-180975" marL="266700" rtl="0">
              <a:lnSpc>
                <a:spcPct val="100000"/>
              </a:lnSpc>
              <a:spcBef>
                <a:spcPts val="600"/>
              </a:spcBef>
              <a:spcAft>
                <a:spcPts val="0"/>
              </a:spcAft>
              <a:buClr>
                <a:srgbClr val="C12530"/>
              </a:buClr>
              <a:buFont typeface="Roboto"/>
              <a:buChar char="•"/>
            </a:pPr>
            <a:r>
              <a:rPr b="0" cap="none" dirty="0" i="0" strike="noStrike" sz="1800">
                <a:latin charset="0" typeface="Roboto"/>
                <a:ea charset="0" typeface="Roboto"/>
                <a:cs charset="0" typeface="Roboto"/>
              </a:rPr>
              <a:t>Ou gen </a:t>
            </a:r>
            <a:r>
              <a:rPr b="0" cap="none" dirty="0" err="1" i="0" strike="noStrike" sz="1800">
                <a:latin charset="0" typeface="Roboto"/>
                <a:ea charset="0" typeface="Roboto"/>
                <a:cs charset="0" typeface="Roboto"/>
              </a:rPr>
              <a:t>dwa</a:t>
            </a:r>
            <a:r>
              <a:rPr b="0" cap="none" dirty="0" i="0" strike="noStrike" sz="1800">
                <a:latin charset="0" typeface="Roboto"/>
                <a:ea charset="0" typeface="Roboto"/>
                <a:cs charset="0" typeface="Roboto"/>
              </a:rPr>
              <a:t> </a:t>
            </a:r>
            <a:r>
              <a:rPr b="0" cap="none" dirty="0" err="1" i="0" strike="noStrike" sz="1800">
                <a:latin charset="0" typeface="Roboto"/>
                <a:ea charset="0" typeface="Roboto"/>
                <a:cs charset="0" typeface="Roboto"/>
              </a:rPr>
              <a:t>pou</a:t>
            </a:r>
            <a:r>
              <a:rPr b="0" cap="none" dirty="0" i="0" strike="noStrike" sz="1800">
                <a:latin charset="0" typeface="Roboto"/>
                <a:ea charset="0" typeface="Roboto"/>
                <a:cs charset="0" typeface="Roboto"/>
              </a:rPr>
              <a:t> yon </a:t>
            </a:r>
            <a:r>
              <a:rPr b="0" cap="none" dirty="0" err="1" i="0" strike="noStrike" sz="1800">
                <a:latin charset="0" typeface="Roboto"/>
                <a:ea charset="0" typeface="Roboto"/>
                <a:cs charset="0" typeface="Roboto"/>
              </a:rPr>
              <a:t>avoka</a:t>
            </a:r>
            <a:r>
              <a:rPr b="0" cap="none" dirty="0" i="0" strike="noStrike" sz="1800">
                <a:latin charset="0" typeface="Roboto"/>
                <a:ea charset="0" typeface="Roboto"/>
                <a:cs charset="0" typeface="Roboto"/>
              </a:rPr>
              <a:t>. Mande </a:t>
            </a:r>
            <a:r>
              <a:rPr b="0" cap="none" dirty="0" err="1" i="0" strike="noStrike" sz="1800">
                <a:latin charset="0" typeface="Roboto"/>
                <a:ea charset="0" typeface="Roboto"/>
                <a:cs charset="0" typeface="Roboto"/>
              </a:rPr>
              <a:t>pou</a:t>
            </a:r>
            <a:r>
              <a:rPr b="0" cap="none" dirty="0" i="0" strike="noStrike" sz="1800">
                <a:latin charset="0" typeface="Roboto"/>
                <a:ea charset="0" typeface="Roboto"/>
                <a:cs charset="0" typeface="Roboto"/>
              </a:rPr>
              <a:t> yo </a:t>
            </a:r>
            <a:r>
              <a:rPr b="0" cap="none" dirty="0" err="1" i="0" strike="noStrike" sz="1800">
                <a:latin charset="0" typeface="Roboto"/>
                <a:ea charset="0" typeface="Roboto"/>
                <a:cs charset="0" typeface="Roboto"/>
              </a:rPr>
              <a:t>rele</a:t>
            </a:r>
            <a:r>
              <a:rPr b="0" cap="none" dirty="0" i="0" strike="noStrike" sz="1800">
                <a:latin charset="0" typeface="Roboto"/>
                <a:ea charset="0" typeface="Roboto"/>
                <a:cs charset="0" typeface="Roboto"/>
              </a:rPr>
              <a:t> yon </a:t>
            </a:r>
            <a:r>
              <a:rPr b="0" cap="none" dirty="0" err="1" i="0" strike="noStrike" sz="1800">
                <a:latin charset="0" typeface="Roboto"/>
                <a:ea charset="0" typeface="Roboto"/>
                <a:cs charset="0" typeface="Roboto"/>
              </a:rPr>
              <a:t>avoka</a:t>
            </a:r>
            <a:r>
              <a:rPr b="0" cap="none" dirty="0" i="0" strike="noStrike" sz="1800">
                <a:latin charset="0" typeface="Roboto"/>
                <a:ea charset="0" typeface="Roboto"/>
                <a:cs charset="0" typeface="Roboto"/>
              </a:rPr>
              <a:t>.</a:t>
            </a:r>
            <a:endParaRPr altLang="en-US" dirty="0" lang="ko-KR" sz="1800"/>
          </a:p>
          <a:p>
            <a:pPr algn="ctr" indent="0" lvl="1" marL="342900" rtl="0">
              <a:lnSpc>
                <a:spcPct val="100000"/>
              </a:lnSpc>
              <a:spcBef>
                <a:spcPts val="600"/>
              </a:spcBef>
              <a:spcAft>
                <a:spcPts val="0"/>
              </a:spcAft>
              <a:buFontTx/>
              <a:buNone/>
            </a:pPr>
            <a:r>
              <a:rPr b="1" dirty="0" sz="2400"/>
              <a:t>Pa </a:t>
            </a:r>
            <a:r>
              <a:rPr b="1" dirty="0" err="1" sz="2400"/>
              <a:t>janm</a:t>
            </a:r>
            <a:r>
              <a:rPr b="1" dirty="0" sz="2400"/>
              <a:t> bay </a:t>
            </a:r>
            <a:r>
              <a:rPr b="1" dirty="0" err="1" sz="2400"/>
              <a:t>fo</a:t>
            </a:r>
            <a:r>
              <a:rPr b="1" dirty="0" sz="2400"/>
              <a:t> </a:t>
            </a:r>
            <a:r>
              <a:rPr b="1" dirty="0" err="1" sz="2400"/>
              <a:t>dokiman</a:t>
            </a:r>
            <a:r>
              <a:rPr b="1" dirty="0" sz="2400"/>
              <a:t>!</a:t>
            </a:r>
            <a:endParaRPr altLang="en-US" b="1" dirty="0" lang="ko-KR" sz="2400"/>
          </a:p>
        </p:txBody>
      </p:sp>
      <p:pic>
        <p:nvPicPr>
          <p:cNvPr id="441" name="Google Shape;441;p67"/>
          <p:cNvPicPr preferRelativeResize="0"/>
          <p:nvPr/>
        </p:nvPicPr>
        <p:blipFill rotWithShape="1">
          <a:blip r:embed="rId3">
            <a:alphaModFix/>
          </a:blip>
          <a:srcRect b="64" r="15" t="74"/>
          <a:stretch/>
        </p:blipFill>
        <p:spPr>
          <a:xfrm>
            <a:off x="7607935" y="1366520"/>
            <a:ext cx="1350010" cy="1504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8"/>
          <p:cNvSpPr txBox="1">
            <a:spLocks noGrp="1"/>
          </p:cNvSpPr>
          <p:nvPr>
            <p:ph type="title"/>
          </p:nvPr>
        </p:nvSpPr>
        <p:spPr>
          <a:xfrm>
            <a:off x="596265" y="381000"/>
            <a:ext cx="4737735" cy="51689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b="1" i="0" strike="noStrike" cap="none" dirty="0" err="1">
                <a:latin typeface="Roboto" charset="0"/>
                <a:ea typeface="Roboto" charset="0"/>
                <a:cs typeface="Roboto" charset="0"/>
              </a:rPr>
              <a:t>Kijan</a:t>
            </a:r>
            <a:r>
              <a:rPr sz="3000" b="1" i="0" strike="noStrike" cap="none" dirty="0">
                <a:latin typeface="Roboto" charset="0"/>
                <a:ea typeface="Roboto" charset="0"/>
                <a:cs typeface="Roboto" charset="0"/>
              </a:rPr>
              <a:t> Ou </a:t>
            </a:r>
            <a:r>
              <a:rPr sz="3000" b="1" i="0" strike="noStrike" cap="none" dirty="0" err="1">
                <a:latin typeface="Roboto" charset="0"/>
                <a:ea typeface="Roboto" charset="0"/>
                <a:cs typeface="Roboto" charset="0"/>
              </a:rPr>
              <a:t>Dwe</a:t>
            </a:r>
            <a:r>
              <a:rPr sz="3000" b="1" i="0" strike="noStrike" cap="none" dirty="0">
                <a:latin typeface="Roboto" charset="0"/>
                <a:ea typeface="Roboto" charset="0"/>
                <a:cs typeface="Roboto" charset="0"/>
              </a:rPr>
              <a:t> Prepare w</a:t>
            </a:r>
            <a:endParaRPr lang="ko-KR" altLang="en-US" sz="3000" dirty="0"/>
          </a:p>
        </p:txBody>
      </p:sp>
      <p:sp>
        <p:nvSpPr>
          <p:cNvPr id="447" name="Google Shape;447;p68"/>
          <p:cNvSpPr txBox="1">
            <a:spLocks noGrp="1"/>
          </p:cNvSpPr>
          <p:nvPr>
            <p:ph type="body" idx="1"/>
          </p:nvPr>
        </p:nvSpPr>
        <p:spPr>
          <a:xfrm>
            <a:off x="628650" y="1082040"/>
            <a:ext cx="7887969" cy="3552190"/>
          </a:xfrm>
          <a:prstGeom prst="rect">
            <a:avLst/>
          </a:prstGeom>
          <a:noFill/>
          <a:ln>
            <a:noFill/>
          </a:ln>
        </p:spPr>
        <p:txBody>
          <a:bodyPr vert="horz" wrap="square" lIns="68580" tIns="34290" rIns="68580" bIns="34290" numCol="1" anchor="t">
            <a:normAutofit/>
          </a:bodyPr>
          <a:lstStyle/>
          <a:p>
            <a:pPr marL="266700" indent="-266700" algn="l" rtl="0">
              <a:lnSpc>
                <a:spcPct val="113999"/>
              </a:lnSpc>
              <a:spcBef>
                <a:spcPts val="600"/>
              </a:spcBef>
              <a:spcAft>
                <a:spcPts val="0"/>
              </a:spcAft>
              <a:buClr>
                <a:schemeClr val="tx1"/>
              </a:buClr>
              <a:buFont typeface="NanumGothic"/>
              <a:buChar char="•"/>
            </a:pPr>
            <a:r>
              <a:rPr sz="2000" b="0" i="0" strike="noStrike" cap="none" dirty="0" err="1">
                <a:solidFill>
                  <a:schemeClr val="dk1"/>
                </a:solidFill>
                <a:latin typeface="Roboto" charset="0"/>
                <a:ea typeface="Roboto" charset="0"/>
                <a:cs typeface="Roboto" charset="0"/>
              </a:rPr>
              <a:t>Konnen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dwa</a:t>
            </a:r>
            <a:r>
              <a:rPr sz="2000" b="0" i="0" strike="noStrike" cap="none" dirty="0">
                <a:solidFill>
                  <a:schemeClr val="dk1"/>
                </a:solidFill>
                <a:latin typeface="Roboto" charset="0"/>
                <a:ea typeface="Roboto" charset="0"/>
                <a:cs typeface="Roboto" charset="0"/>
              </a:rPr>
              <a:t> w </a:t>
            </a:r>
            <a:r>
              <a:rPr sz="2000" b="0" i="0" strike="noStrike" cap="none" dirty="0" err="1">
                <a:solidFill>
                  <a:schemeClr val="dk1"/>
                </a:solidFill>
                <a:latin typeface="Roboto" charset="0"/>
                <a:ea typeface="Roboto" charset="0"/>
                <a:cs typeface="Roboto" charset="0"/>
              </a:rPr>
              <a:t>si</a:t>
            </a:r>
            <a:r>
              <a:rPr sz="2000" b="0" i="0" strike="noStrike" cap="none" dirty="0">
                <a:solidFill>
                  <a:schemeClr val="dk1"/>
                </a:solidFill>
                <a:latin typeface="Roboto" charset="0"/>
                <a:ea typeface="Roboto" charset="0"/>
                <a:cs typeface="Roboto" charset="0"/>
              </a:rPr>
              <a:t> yon </a:t>
            </a:r>
            <a:r>
              <a:rPr sz="2000" b="0" i="0" strike="noStrike" cap="none" dirty="0" err="1">
                <a:solidFill>
                  <a:schemeClr val="dk1"/>
                </a:solidFill>
                <a:latin typeface="Roboto" charset="0"/>
                <a:ea typeface="Roboto" charset="0"/>
                <a:cs typeface="Roboto" charset="0"/>
              </a:rPr>
              <a:t>ofisye</a:t>
            </a:r>
            <a:r>
              <a:rPr sz="2000" b="0" i="0" strike="noStrike" cap="none" dirty="0">
                <a:solidFill>
                  <a:schemeClr val="dk1"/>
                </a:solidFill>
                <a:latin typeface="Roboto" charset="0"/>
                <a:ea typeface="Roboto" charset="0"/>
                <a:cs typeface="Roboto" charset="0"/>
              </a:rPr>
              <a:t> ta </a:t>
            </a:r>
            <a:r>
              <a:rPr sz="2000" b="0" i="0" strike="noStrike" cap="none" dirty="0" err="1">
                <a:solidFill>
                  <a:schemeClr val="dk1"/>
                </a:solidFill>
                <a:latin typeface="Roboto" charset="0"/>
                <a:ea typeface="Roboto" charset="0"/>
                <a:cs typeface="Roboto" charset="0"/>
              </a:rPr>
              <a:t>poze</a:t>
            </a:r>
            <a:r>
              <a:rPr sz="2000" b="0" i="0" strike="noStrike" cap="none" dirty="0">
                <a:solidFill>
                  <a:schemeClr val="dk1"/>
                </a:solidFill>
                <a:latin typeface="Roboto" charset="0"/>
                <a:ea typeface="Roboto" charset="0"/>
                <a:cs typeface="Roboto" charset="0"/>
              </a:rPr>
              <a:t> w </a:t>
            </a:r>
            <a:r>
              <a:rPr sz="2000" b="0" i="0" strike="noStrike" cap="none" dirty="0" err="1">
                <a:solidFill>
                  <a:schemeClr val="dk1"/>
                </a:solidFill>
                <a:latin typeface="Roboto" charset="0"/>
                <a:ea typeface="Roboto" charset="0"/>
                <a:cs typeface="Roboto" charset="0"/>
              </a:rPr>
              <a:t>kesyon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oswa</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vini</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lakay</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ou</a:t>
            </a:r>
            <a:r>
              <a:rPr sz="2000" b="0" i="0" strike="noStrike" cap="none" dirty="0">
                <a:solidFill>
                  <a:schemeClr val="dk1"/>
                </a:solidFill>
                <a:latin typeface="Roboto" charset="0"/>
                <a:ea typeface="Roboto" charset="0"/>
                <a:cs typeface="Roboto" charset="0"/>
              </a:rPr>
              <a:t>.</a:t>
            </a:r>
            <a:endParaRPr lang="ko-KR" altLang="en-US" sz="2000" b="0" i="0" strike="noStrike" cap="none" dirty="0">
              <a:solidFill>
                <a:schemeClr val="dk1"/>
              </a:solidFill>
              <a:latin typeface="Roboto" charset="0"/>
              <a:ea typeface="Roboto" charset="0"/>
              <a:cs typeface="Roboto" charset="0"/>
            </a:endParaRPr>
          </a:p>
          <a:p>
            <a:pPr marL="266700" indent="-266700" algn="l" rtl="0">
              <a:lnSpc>
                <a:spcPct val="113999"/>
              </a:lnSpc>
              <a:spcBef>
                <a:spcPts val="600"/>
              </a:spcBef>
              <a:spcAft>
                <a:spcPts val="0"/>
              </a:spcAft>
              <a:buClr>
                <a:schemeClr val="tx1"/>
              </a:buClr>
              <a:buFont typeface="NanumGothic"/>
              <a:buChar char="•"/>
            </a:pPr>
            <a:r>
              <a:rPr sz="2000" b="0" i="0" strike="noStrike" cap="none" dirty="0">
                <a:solidFill>
                  <a:schemeClr val="dk1"/>
                </a:solidFill>
                <a:latin typeface="Roboto" charset="0"/>
                <a:ea typeface="Roboto" charset="0"/>
                <a:cs typeface="Roboto" charset="0"/>
              </a:rPr>
              <a:t>Memorize </a:t>
            </a:r>
            <a:r>
              <a:rPr sz="2000" b="0" i="0" strike="noStrike" cap="none" dirty="0" err="1">
                <a:solidFill>
                  <a:schemeClr val="dk1"/>
                </a:solidFill>
                <a:latin typeface="Roboto" charset="0"/>
                <a:ea typeface="Roboto" charset="0"/>
                <a:cs typeface="Roboto" charset="0"/>
              </a:rPr>
              <a:t>nimewo</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telefòn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pou</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manm</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fanmi</a:t>
            </a:r>
            <a:r>
              <a:rPr sz="2000" b="0" i="0" strike="noStrike" cap="none" dirty="0">
                <a:solidFill>
                  <a:schemeClr val="dk1"/>
                </a:solidFill>
                <a:latin typeface="Roboto" charset="0"/>
                <a:ea typeface="Roboto" charset="0"/>
                <a:cs typeface="Roboto" charset="0"/>
              </a:rPr>
              <a:t> w </a:t>
            </a:r>
            <a:r>
              <a:rPr sz="2000" b="0" i="0" strike="noStrike" cap="none" dirty="0" err="1">
                <a:solidFill>
                  <a:schemeClr val="dk1"/>
                </a:solidFill>
                <a:latin typeface="Roboto" charset="0"/>
                <a:ea typeface="Roboto" charset="0"/>
                <a:cs typeface="Roboto" charset="0"/>
              </a:rPr>
              <a:t>ak</a:t>
            </a:r>
            <a:r>
              <a:rPr sz="2000" b="0" i="0" strike="noStrike" cap="none" dirty="0">
                <a:solidFill>
                  <a:schemeClr val="dk1"/>
                </a:solidFill>
                <a:latin typeface="Roboto" charset="0"/>
                <a:ea typeface="Roboto" charset="0"/>
                <a:cs typeface="Roboto" charset="0"/>
              </a:rPr>
              <a:t>/</a:t>
            </a:r>
            <a:r>
              <a:rPr sz="2000" b="0" i="0" strike="noStrike" cap="none" dirty="0" err="1">
                <a:solidFill>
                  <a:schemeClr val="dk1"/>
                </a:solidFill>
                <a:latin typeface="Roboto" charset="0"/>
                <a:ea typeface="Roboto" charset="0"/>
                <a:cs typeface="Roboto" charset="0"/>
              </a:rPr>
              <a:t>oswa</a:t>
            </a:r>
            <a:r>
              <a:rPr sz="2000" b="0" i="0" strike="noStrike" cap="none" dirty="0">
                <a:solidFill>
                  <a:schemeClr val="dk1"/>
                </a:solidFill>
                <a:latin typeface="Roboto" charset="0"/>
                <a:ea typeface="Roboto" charset="0"/>
                <a:cs typeface="Roboto" charset="0"/>
              </a:rPr>
              <a:t> yon </a:t>
            </a:r>
            <a:r>
              <a:rPr sz="2000" b="0" i="0" strike="noStrike" cap="none" dirty="0" err="1">
                <a:solidFill>
                  <a:schemeClr val="dk1"/>
                </a:solidFill>
                <a:latin typeface="Roboto" charset="0"/>
                <a:ea typeface="Roboto" charset="0"/>
                <a:cs typeface="Roboto" charset="0"/>
              </a:rPr>
              <a:t>avoka</a:t>
            </a:r>
            <a:r>
              <a:rPr sz="2000" b="0" i="0" strike="noStrike" cap="none" dirty="0">
                <a:solidFill>
                  <a:schemeClr val="dk1"/>
                </a:solidFill>
                <a:latin typeface="Roboto" charset="0"/>
                <a:ea typeface="Roboto" charset="0"/>
                <a:cs typeface="Roboto" charset="0"/>
              </a:rPr>
              <a:t>/</a:t>
            </a:r>
            <a:r>
              <a:rPr sz="2000" b="0" i="0" strike="noStrike" cap="none" dirty="0" err="1">
                <a:solidFill>
                  <a:schemeClr val="dk1"/>
                </a:solidFill>
                <a:latin typeface="Roboto" charset="0"/>
                <a:ea typeface="Roboto" charset="0"/>
                <a:cs typeface="Roboto" charset="0"/>
              </a:rPr>
              <a:t>òganizasyon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ou</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fè</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konfyans</a:t>
            </a:r>
            <a:r>
              <a:rPr sz="2000" b="0" i="0" strike="noStrike" cap="none" dirty="0">
                <a:solidFill>
                  <a:schemeClr val="dk1"/>
                </a:solidFill>
                <a:latin typeface="Roboto" charset="0"/>
                <a:ea typeface="Roboto" charset="0"/>
                <a:cs typeface="Roboto" charset="0"/>
              </a:rPr>
              <a:t>. </a:t>
            </a:r>
            <a:r>
              <a:rPr sz="2000" b="1" i="0" strike="noStrike" cap="none" dirty="0">
                <a:solidFill>
                  <a:schemeClr val="dk1"/>
                </a:solidFill>
                <a:latin typeface="Roboto" charset="0"/>
                <a:ea typeface="Roboto" charset="0"/>
                <a:cs typeface="Roboto" charset="0"/>
              </a:rPr>
              <a:t>Li ka se </a:t>
            </a:r>
            <a:r>
              <a:rPr sz="2000" b="1" i="0" strike="noStrike" cap="none" dirty="0" err="1">
                <a:solidFill>
                  <a:schemeClr val="dk1"/>
                </a:solidFill>
                <a:latin typeface="Roboto" charset="0"/>
                <a:ea typeface="Roboto" charset="0"/>
                <a:cs typeface="Roboto" charset="0"/>
              </a:rPr>
              <a:t>sèlman</a:t>
            </a:r>
            <a:r>
              <a:rPr sz="2000" b="1" i="0" strike="noStrike" cap="none" dirty="0">
                <a:solidFill>
                  <a:schemeClr val="dk1"/>
                </a:solidFill>
                <a:latin typeface="Roboto" charset="0"/>
                <a:ea typeface="Roboto" charset="0"/>
                <a:cs typeface="Roboto" charset="0"/>
              </a:rPr>
              <a:t> yon </a:t>
            </a:r>
            <a:r>
              <a:rPr sz="2000" b="1" i="0" strike="noStrike" cap="none" dirty="0" err="1">
                <a:solidFill>
                  <a:schemeClr val="dk1"/>
                </a:solidFill>
                <a:latin typeface="Roboto" charset="0"/>
                <a:ea typeface="Roboto" charset="0"/>
                <a:cs typeface="Roboto" charset="0"/>
              </a:rPr>
              <a:t>sèl</a:t>
            </a:r>
            <a:r>
              <a:rPr sz="2000" b="1" i="0" strike="noStrike" cap="none" dirty="0">
                <a:solidFill>
                  <a:schemeClr val="dk1"/>
                </a:solidFill>
                <a:latin typeface="Roboto" charset="0"/>
                <a:ea typeface="Roboto" charset="0"/>
                <a:cs typeface="Roboto" charset="0"/>
              </a:rPr>
              <a:t> </a:t>
            </a:r>
            <a:r>
              <a:rPr sz="2000" b="1" i="0" strike="noStrike" cap="none" dirty="0" err="1">
                <a:solidFill>
                  <a:schemeClr val="dk1"/>
                </a:solidFill>
                <a:latin typeface="Roboto" charset="0"/>
                <a:ea typeface="Roboto" charset="0"/>
                <a:cs typeface="Roboto" charset="0"/>
              </a:rPr>
              <a:t>apèl</a:t>
            </a:r>
            <a:r>
              <a:rPr sz="2000" b="1" i="0" strike="noStrike" cap="none" dirty="0">
                <a:solidFill>
                  <a:schemeClr val="dk1"/>
                </a:solidFill>
                <a:latin typeface="Roboto" charset="0"/>
                <a:ea typeface="Roboto" charset="0"/>
                <a:cs typeface="Roboto" charset="0"/>
              </a:rPr>
              <a:t> </a:t>
            </a:r>
            <a:r>
              <a:rPr sz="2000" b="1" i="0" strike="noStrike" cap="none" dirty="0" err="1">
                <a:solidFill>
                  <a:schemeClr val="dk1"/>
                </a:solidFill>
                <a:latin typeface="Roboto" charset="0"/>
                <a:ea typeface="Roboto" charset="0"/>
                <a:cs typeface="Roboto" charset="0"/>
              </a:rPr>
              <a:t>telefòn</a:t>
            </a:r>
            <a:r>
              <a:rPr sz="2000" b="1" i="0" strike="noStrike" cap="none" dirty="0">
                <a:solidFill>
                  <a:schemeClr val="dk1"/>
                </a:solidFill>
                <a:latin typeface="Roboto" charset="0"/>
                <a:ea typeface="Roboto" charset="0"/>
                <a:cs typeface="Roboto" charset="0"/>
              </a:rPr>
              <a:t> </a:t>
            </a:r>
            <a:r>
              <a:rPr sz="2000" b="1" i="0" strike="noStrike" cap="none" dirty="0" err="1">
                <a:solidFill>
                  <a:schemeClr val="dk1"/>
                </a:solidFill>
                <a:latin typeface="Roboto" charset="0"/>
                <a:ea typeface="Roboto" charset="0"/>
                <a:cs typeface="Roboto" charset="0"/>
              </a:rPr>
              <a:t>ou</a:t>
            </a:r>
            <a:r>
              <a:rPr sz="2000" b="1" i="0" strike="noStrike" cap="none" dirty="0">
                <a:solidFill>
                  <a:schemeClr val="dk1"/>
                </a:solidFill>
                <a:latin typeface="Roboto" charset="0"/>
                <a:ea typeface="Roboto" charset="0"/>
                <a:cs typeface="Roboto" charset="0"/>
              </a:rPr>
              <a:t> ka </a:t>
            </a:r>
            <a:r>
              <a:rPr sz="2000" b="1" i="0" strike="noStrike" cap="none" dirty="0" err="1">
                <a:solidFill>
                  <a:schemeClr val="dk1"/>
                </a:solidFill>
                <a:latin typeface="Roboto" charset="0"/>
                <a:ea typeface="Roboto" charset="0"/>
                <a:cs typeface="Roboto" charset="0"/>
              </a:rPr>
              <a:t>fè</a:t>
            </a:r>
            <a:r>
              <a:rPr sz="2000" b="1" i="0" strike="noStrike" cap="none" dirty="0">
                <a:solidFill>
                  <a:schemeClr val="dk1"/>
                </a:solidFill>
                <a:latin typeface="Roboto" charset="0"/>
                <a:ea typeface="Roboto" charset="0"/>
                <a:cs typeface="Roboto" charset="0"/>
              </a:rPr>
              <a:t> pandan y ap arete w!</a:t>
            </a:r>
            <a:endParaRPr lang="ko-KR" altLang="en-US" sz="2000" b="1" i="0" strike="noStrike" cap="none" dirty="0">
              <a:solidFill>
                <a:schemeClr val="dk1"/>
              </a:solidFill>
              <a:latin typeface="Roboto" charset="0"/>
              <a:ea typeface="Roboto" charset="0"/>
              <a:cs typeface="Roboto" charset="0"/>
            </a:endParaRPr>
          </a:p>
          <a:p>
            <a:pPr marL="266700" indent="-266700" algn="l" rtl="0">
              <a:lnSpc>
                <a:spcPct val="113999"/>
              </a:lnSpc>
              <a:spcBef>
                <a:spcPts val="600"/>
              </a:spcBef>
              <a:spcAft>
                <a:spcPts val="0"/>
              </a:spcAft>
              <a:buClr>
                <a:schemeClr val="tx1"/>
              </a:buClr>
              <a:buFont typeface="NanumGothic"/>
              <a:buChar char="•"/>
            </a:pPr>
            <a:r>
              <a:rPr sz="2000" b="0" i="0" strike="noStrike" cap="none" dirty="0" err="1">
                <a:solidFill>
                  <a:schemeClr val="dk1"/>
                </a:solidFill>
                <a:latin typeface="Roboto" charset="0"/>
                <a:ea typeface="Roboto" charset="0"/>
                <a:cs typeface="Roboto" charset="0"/>
              </a:rPr>
              <a:t>Panse</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ak</a:t>
            </a:r>
            <a:r>
              <a:rPr sz="2000" b="0" i="0" strike="noStrike" cap="none" dirty="0">
                <a:solidFill>
                  <a:schemeClr val="dk1"/>
                </a:solidFill>
                <a:latin typeface="Roboto" charset="0"/>
                <a:ea typeface="Roboto" charset="0"/>
                <a:cs typeface="Roboto" charset="0"/>
              </a:rPr>
              <a:t> yon </a:t>
            </a:r>
            <a:r>
              <a:rPr sz="2000" b="0" i="0" strike="noStrike" cap="none" dirty="0" err="1">
                <a:solidFill>
                  <a:schemeClr val="dk1"/>
                </a:solidFill>
                <a:latin typeface="Roboto" charset="0"/>
                <a:ea typeface="Roboto" charset="0"/>
                <a:cs typeface="Roboto" charset="0"/>
              </a:rPr>
              <a:t>sitwayen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ameriken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oswa</a:t>
            </a:r>
            <a:r>
              <a:rPr sz="2000" b="0" i="0" strike="noStrike" cap="none" dirty="0">
                <a:solidFill>
                  <a:schemeClr val="dk1"/>
                </a:solidFill>
                <a:latin typeface="Roboto" charset="0"/>
                <a:ea typeface="Roboto" charset="0"/>
                <a:cs typeface="Roboto" charset="0"/>
              </a:rPr>
              <a:t> yon </a:t>
            </a:r>
            <a:r>
              <a:rPr sz="2000" b="0" i="0" strike="noStrike" cap="none" dirty="0" err="1">
                <a:solidFill>
                  <a:schemeClr val="dk1"/>
                </a:solidFill>
                <a:latin typeface="Roboto" charset="0"/>
                <a:ea typeface="Roboto" charset="0"/>
                <a:cs typeface="Roboto" charset="0"/>
              </a:rPr>
              <a:t>moun</a:t>
            </a:r>
            <a:r>
              <a:rPr sz="2000" b="0" i="0" strike="noStrike" cap="none" dirty="0">
                <a:solidFill>
                  <a:schemeClr val="dk1"/>
                </a:solidFill>
                <a:latin typeface="Roboto" charset="0"/>
                <a:ea typeface="Roboto" charset="0"/>
                <a:cs typeface="Roboto" charset="0"/>
              </a:rPr>
              <a:t> ki gen </a:t>
            </a:r>
            <a:r>
              <a:rPr sz="2000" b="0" i="0" strike="noStrike" cap="none" dirty="0" err="1">
                <a:solidFill>
                  <a:schemeClr val="dk1"/>
                </a:solidFill>
                <a:latin typeface="Roboto" charset="0"/>
                <a:ea typeface="Roboto" charset="0"/>
                <a:cs typeface="Roboto" charset="0"/>
              </a:rPr>
              <a:t>estati</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imigrasyon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ke</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ou</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fè</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konfyans</a:t>
            </a:r>
            <a:r>
              <a:rPr sz="2000" b="0" i="0" strike="noStrike" cap="none" dirty="0">
                <a:solidFill>
                  <a:schemeClr val="dk1"/>
                </a:solidFill>
                <a:latin typeface="Roboto" charset="0"/>
                <a:ea typeface="Roboto" charset="0"/>
                <a:cs typeface="Roboto" charset="0"/>
              </a:rPr>
              <a:t> ki ka </a:t>
            </a:r>
            <a:r>
              <a:rPr sz="2000" b="0" i="0" strike="noStrike" cap="none" dirty="0" err="1">
                <a:solidFill>
                  <a:schemeClr val="dk1"/>
                </a:solidFill>
                <a:latin typeface="Roboto" charset="0"/>
                <a:ea typeface="Roboto" charset="0"/>
                <a:cs typeface="Roboto" charset="0"/>
              </a:rPr>
              <a:t>peye</a:t>
            </a:r>
            <a:r>
              <a:rPr sz="2000" b="0" i="0" strike="noStrike" cap="none" dirty="0">
                <a:solidFill>
                  <a:schemeClr val="dk1"/>
                </a:solidFill>
                <a:latin typeface="Roboto" charset="0"/>
                <a:ea typeface="Roboto" charset="0"/>
                <a:cs typeface="Roboto" charset="0"/>
              </a:rPr>
              <a:t> yon </a:t>
            </a:r>
            <a:r>
              <a:rPr sz="2000" b="0" i="0" strike="noStrike" cap="none" dirty="0" err="1">
                <a:solidFill>
                  <a:schemeClr val="dk1"/>
                </a:solidFill>
                <a:latin typeface="Roboto" charset="0"/>
                <a:ea typeface="Roboto" charset="0"/>
                <a:cs typeface="Roboto" charset="0"/>
              </a:rPr>
              <a:t>kosyon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si</a:t>
            </a:r>
            <a:r>
              <a:rPr sz="2000" b="0" i="0" strike="noStrike" cap="none" dirty="0">
                <a:solidFill>
                  <a:schemeClr val="dk1"/>
                </a:solidFill>
                <a:latin typeface="Roboto" charset="0"/>
                <a:ea typeface="Roboto" charset="0"/>
                <a:cs typeface="Roboto" charset="0"/>
              </a:rPr>
              <a:t> yon </a:t>
            </a:r>
            <a:r>
              <a:rPr sz="2000" b="0" i="0" strike="noStrike" cap="none" dirty="0" err="1">
                <a:solidFill>
                  <a:schemeClr val="dk1"/>
                </a:solidFill>
                <a:latin typeface="Roboto" charset="0"/>
                <a:ea typeface="Roboto" charset="0"/>
                <a:cs typeface="Roboto" charset="0"/>
              </a:rPr>
              <a:t>jij</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imigrasyon</a:t>
            </a:r>
            <a:r>
              <a:rPr sz="2000" b="0" i="0" strike="noStrike" cap="none" dirty="0">
                <a:solidFill>
                  <a:schemeClr val="dk1"/>
                </a:solidFill>
                <a:latin typeface="Roboto" charset="0"/>
                <a:ea typeface="Roboto" charset="0"/>
                <a:cs typeface="Roboto" charset="0"/>
              </a:rPr>
              <a:t> </a:t>
            </a:r>
            <a:r>
              <a:rPr sz="2000" b="0" i="0" strike="noStrike" cap="none" dirty="0" err="1">
                <a:solidFill>
                  <a:schemeClr val="dk1"/>
                </a:solidFill>
                <a:latin typeface="Roboto" charset="0"/>
                <a:ea typeface="Roboto" charset="0"/>
                <a:cs typeface="Roboto" charset="0"/>
              </a:rPr>
              <a:t>ba</a:t>
            </a:r>
            <a:r>
              <a:rPr sz="2000" b="0" i="0" strike="noStrike" cap="none" dirty="0">
                <a:solidFill>
                  <a:schemeClr val="dk1"/>
                </a:solidFill>
                <a:latin typeface="Roboto" charset="0"/>
                <a:ea typeface="Roboto" charset="0"/>
                <a:cs typeface="Roboto" charset="0"/>
              </a:rPr>
              <a:t> w </a:t>
            </a:r>
            <a:r>
              <a:rPr sz="2000" b="0" i="0" strike="noStrike" cap="none" dirty="0" err="1">
                <a:solidFill>
                  <a:schemeClr val="dk1"/>
                </a:solidFill>
                <a:latin typeface="Roboto" charset="0"/>
                <a:ea typeface="Roboto" charset="0"/>
                <a:cs typeface="Roboto" charset="0"/>
              </a:rPr>
              <a:t>youn</a:t>
            </a:r>
            <a:r>
              <a:rPr sz="2000" b="0" i="0" strike="noStrike" cap="none" dirty="0">
                <a:solidFill>
                  <a:schemeClr val="dk1"/>
                </a:solidFill>
                <a:latin typeface="Roboto" charset="0"/>
                <a:ea typeface="Roboto" charset="0"/>
                <a:cs typeface="Roboto" charset="0"/>
              </a:rPr>
              <a:t>.</a:t>
            </a:r>
            <a:endParaRPr lang="ko-KR" altLang="en-US" sz="2000" b="0" i="0" strike="noStrike" cap="none" dirty="0">
              <a:solidFill>
                <a:schemeClr val="dk1"/>
              </a:solidFill>
              <a:latin typeface="Roboto" charset="0"/>
              <a:ea typeface="Roboto" charset="0"/>
              <a:cs typeface="Roboto"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9"/>
          <p:cNvSpPr txBox="1">
            <a:spLocks noGrp="1"/>
          </p:cNvSpPr>
          <p:nvPr>
            <p:ph type="title"/>
          </p:nvPr>
        </p:nvSpPr>
        <p:spPr>
          <a:xfrm>
            <a:off x="575945" y="92075"/>
            <a:ext cx="7544435" cy="120777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b="1" i="0" strike="noStrike" cap="none">
                <a:latin typeface="Roboto" charset="0"/>
                <a:ea typeface="Roboto" charset="0"/>
                <a:cs typeface="Roboto" charset="0"/>
              </a:rPr>
              <a:t>Arestasyon ak Detansyon</a:t>
            </a:r>
            <a:endParaRPr lang="ko-KR" altLang="en-US" sz="3000"/>
          </a:p>
        </p:txBody>
      </p:sp>
      <p:sp>
        <p:nvSpPr>
          <p:cNvPr id="454" name="Google Shape;454;p69"/>
          <p:cNvSpPr txBox="1">
            <a:spLocks noGrp="1"/>
          </p:cNvSpPr>
          <p:nvPr>
            <p:ph type="dt" idx="10"/>
          </p:nvPr>
        </p:nvSpPr>
        <p:spPr>
          <a:xfrm>
            <a:off x="628650" y="4767580"/>
            <a:ext cx="2057400" cy="27368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en" sz="1100">
                <a:solidFill>
                  <a:srgbClr val="FFFFFF"/>
                </a:solidFill>
                <a:latin typeface="Arial"/>
                <a:ea typeface="Arial"/>
                <a:cs typeface="Arial"/>
                <a:sym typeface="Arial"/>
              </a:rPr>
              <a:t>12/8/20</a:t>
            </a:r>
            <a:endParaRPr sz="1100">
              <a:solidFill>
                <a:srgbClr val="FFFFFF"/>
              </a:solidFill>
              <a:latin typeface="Arial"/>
              <a:ea typeface="Arial"/>
              <a:cs typeface="Arial"/>
              <a:sym typeface="Arial"/>
            </a:endParaRPr>
          </a:p>
        </p:txBody>
      </p:sp>
      <p:sp>
        <p:nvSpPr>
          <p:cNvPr id="455" name="Google Shape;455;p69"/>
          <p:cNvSpPr txBox="1">
            <a:spLocks noGrp="1"/>
          </p:cNvSpPr>
          <p:nvPr>
            <p:ph type="ftr" idx="11"/>
          </p:nvPr>
        </p:nvSpPr>
        <p:spPr>
          <a:xfrm>
            <a:off x="3028950" y="4767580"/>
            <a:ext cx="3086100" cy="27368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SzPts val="1100"/>
              <a:buNone/>
            </a:pPr>
            <a:r>
              <a:rPr lang="en" sz="900">
                <a:solidFill>
                  <a:srgbClr val="FFFFFF"/>
                </a:solidFill>
                <a:latin typeface="Arial"/>
                <a:ea typeface="Arial"/>
                <a:cs typeface="Arial"/>
                <a:sym typeface="Arial"/>
              </a:rPr>
              <a:t>www.miracoalition.org</a:t>
            </a:r>
            <a:endParaRPr/>
          </a:p>
        </p:txBody>
      </p:sp>
      <p:sp>
        <p:nvSpPr>
          <p:cNvPr id="456" name="Google Shape;456;p69"/>
          <p:cNvSpPr txBox="1">
            <a:spLocks noGrp="1"/>
          </p:cNvSpPr>
          <p:nvPr>
            <p:ph type="body" idx="1"/>
          </p:nvPr>
        </p:nvSpPr>
        <p:spPr>
          <a:xfrm>
            <a:off x="1369060" y="1145540"/>
            <a:ext cx="6377940" cy="3429000"/>
          </a:xfrm>
          <a:prstGeom prst="rect">
            <a:avLst/>
          </a:prstGeom>
          <a:noFill/>
          <a:ln>
            <a:noFill/>
          </a:ln>
        </p:spPr>
        <p:txBody>
          <a:bodyPr spcFirstLastPara="1" wrap="square" lIns="68575" tIns="34275" rIns="68575" bIns="34275" anchor="t" anchorCtr="0">
            <a:normAutofit/>
          </a:bodyPr>
          <a:lstStyle/>
          <a:p>
            <a:pPr marL="177800" lvl="0" indent="-38100" algn="l" rtl="0">
              <a:lnSpc>
                <a:spcPct val="100000"/>
              </a:lnSpc>
              <a:spcBef>
                <a:spcPts val="0"/>
              </a:spcBef>
              <a:spcAft>
                <a:spcPts val="0"/>
              </a:spcAft>
              <a:buClr>
                <a:srgbClr val="C12530"/>
              </a:buClr>
              <a:buSzPts val="2100"/>
              <a:buNone/>
            </a:pPr>
            <a:endParaRPr>
              <a:latin typeface="Times New Roman"/>
              <a:ea typeface="Times New Roman"/>
              <a:cs typeface="Times New Roman"/>
              <a:sym typeface="Times New Roman"/>
            </a:endParaRPr>
          </a:p>
          <a:p>
            <a:pPr marL="177800" lvl="0" indent="-38100" algn="l" rtl="0">
              <a:lnSpc>
                <a:spcPct val="100000"/>
              </a:lnSpc>
              <a:spcBef>
                <a:spcPts val="800"/>
              </a:spcBef>
              <a:spcAft>
                <a:spcPts val="0"/>
              </a:spcAft>
              <a:buClr>
                <a:srgbClr val="C12530"/>
              </a:buClr>
              <a:buSzPts val="2100"/>
              <a:buNone/>
            </a:pPr>
            <a:endParaRPr/>
          </a:p>
        </p:txBody>
      </p:sp>
      <p:sp>
        <p:nvSpPr>
          <p:cNvPr id="457" name="Google Shape;457;p69"/>
          <p:cNvSpPr/>
          <p:nvPr/>
        </p:nvSpPr>
        <p:spPr>
          <a:xfrm>
            <a:off x="337820" y="1085850"/>
            <a:ext cx="6229985" cy="3766185"/>
          </a:xfrm>
          <a:prstGeom prst="rect">
            <a:avLst/>
          </a:prstGeom>
          <a:noFill/>
          <a:ln>
            <a:noFill/>
          </a:ln>
        </p:spPr>
        <p:txBody>
          <a:bodyPr vert="horz" wrap="square" lIns="91440" tIns="45720" rIns="91440" bIns="45720" numCol="1" anchor="t">
            <a:noAutofit/>
          </a:bodyPr>
          <a:lstStyle/>
          <a:p>
            <a:pPr marL="254000" indent="-254000" algn="l" rtl="0">
              <a:lnSpc>
                <a:spcPct val="100000"/>
              </a:lnSpc>
              <a:spcBef>
                <a:spcPts val="0"/>
              </a:spcBef>
              <a:spcAft>
                <a:spcPts val="0"/>
              </a:spcAft>
              <a:buFont typeface="NanumGothic"/>
              <a:buChar char="▪"/>
            </a:pPr>
            <a:r>
              <a:rPr sz="1800" b="0" i="0" strike="noStrike" cap="none" dirty="0">
                <a:solidFill>
                  <a:schemeClr val="dk1"/>
                </a:solidFill>
                <a:latin typeface="Calibri" charset="0"/>
                <a:ea typeface="Calibri" charset="0"/>
                <a:cs typeface="Calibri" charset="0"/>
              </a:rPr>
              <a:t>Si yo arete w </a:t>
            </a:r>
            <a:r>
              <a:rPr sz="1800" b="0" i="0" strike="noStrike" cap="none" dirty="0" err="1">
                <a:solidFill>
                  <a:schemeClr val="dk1"/>
                </a:solidFill>
                <a:latin typeface="Calibri" charset="0"/>
                <a:ea typeface="Calibri" charset="0"/>
                <a:cs typeface="Calibri" charset="0"/>
              </a:rPr>
              <a:t>oswa</a:t>
            </a:r>
            <a:r>
              <a:rPr sz="1800" b="0" i="0" strike="noStrike" cap="none" dirty="0">
                <a:solidFill>
                  <a:schemeClr val="dk1"/>
                </a:solidFill>
                <a:latin typeface="Calibri" charset="0"/>
                <a:ea typeface="Calibri" charset="0"/>
                <a:cs typeface="Calibri" charset="0"/>
              </a:rPr>
              <a:t> mete w an </a:t>
            </a:r>
            <a:r>
              <a:rPr sz="1800" b="0" i="0" strike="noStrike" cap="none" dirty="0" err="1">
                <a:solidFill>
                  <a:schemeClr val="dk1"/>
                </a:solidFill>
                <a:latin typeface="Calibri" charset="0"/>
                <a:ea typeface="Calibri" charset="0"/>
                <a:cs typeface="Calibri" charset="0"/>
              </a:rPr>
              <a:t>detansyon</a:t>
            </a:r>
            <a:r>
              <a:rPr sz="1800" b="0" i="0" strike="noStrike" cap="none" dirty="0">
                <a:solidFill>
                  <a:schemeClr val="dk1"/>
                </a:solidFill>
                <a:latin typeface="Calibri" charset="0"/>
                <a:ea typeface="Calibri" charset="0"/>
                <a:cs typeface="Calibri" charset="0"/>
              </a:rPr>
              <a:t>, </a:t>
            </a:r>
            <a:r>
              <a:rPr sz="1800" b="1" i="0" u="sng" strike="noStrike" cap="none" dirty="0">
                <a:solidFill>
                  <a:schemeClr val="dk1"/>
                </a:solidFill>
                <a:latin typeface="Calibri" charset="0"/>
                <a:ea typeface="Calibri" charset="0"/>
                <a:cs typeface="Calibri" charset="0"/>
              </a:rPr>
              <a:t>PA</a:t>
            </a:r>
            <a:r>
              <a:rPr sz="1800" b="0" i="0" strike="noStrike" cap="none" dirty="0">
                <a:solidFill>
                  <a:schemeClr val="dk1"/>
                </a:solidFill>
                <a:latin typeface="Calibri" charset="0"/>
                <a:ea typeface="Calibri" charset="0"/>
                <a:cs typeface="Calibri" charset="0"/>
              </a:rPr>
              <a:t>:</a:t>
            </a:r>
            <a:endParaRPr lang="ko-KR" altLang="en-US" sz="1800" b="0" i="0" strike="noStrike" cap="none" dirty="0">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0" i="0" strike="noStrike" cap="none" dirty="0" err="1">
                <a:solidFill>
                  <a:schemeClr val="dk1"/>
                </a:solidFill>
                <a:latin typeface="Calibri" charset="0"/>
                <a:ea typeface="Calibri" charset="0"/>
                <a:cs typeface="Calibri" charset="0"/>
              </a:rPr>
              <a:t>Siyen</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anyen</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oswa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pran</a:t>
            </a:r>
            <a:r>
              <a:rPr sz="1800" b="0" i="0" strike="noStrike" cap="none" dirty="0">
                <a:solidFill>
                  <a:schemeClr val="dk1"/>
                </a:solidFill>
                <a:latin typeface="Calibri" charset="0"/>
                <a:ea typeface="Calibri" charset="0"/>
                <a:cs typeface="Calibri" charset="0"/>
              </a:rPr>
              <a:t> </a:t>
            </a:r>
            <a:r>
              <a:rPr sz="1800" dirty="0">
                <a:solidFill>
                  <a:schemeClr val="dk1"/>
                </a:solidFill>
                <a:latin typeface="Calibri" charset="0"/>
                <a:ea typeface="Calibri" charset="0"/>
                <a:cs typeface="Calibri" charset="0"/>
              </a:rPr>
              <a:t>“</a:t>
            </a:r>
            <a:r>
              <a:rPr sz="1800" dirty="0" err="1">
                <a:solidFill>
                  <a:schemeClr val="dk1"/>
                </a:solidFill>
                <a:latin typeface="Calibri" charset="0"/>
                <a:ea typeface="Calibri" charset="0"/>
                <a:cs typeface="Calibri" charset="0"/>
              </a:rPr>
              <a:t>Depa</a:t>
            </a:r>
            <a:r>
              <a:rPr sz="1800" dirty="0">
                <a:solidFill>
                  <a:schemeClr val="dk1"/>
                </a:solidFill>
                <a:latin typeface="Calibri" charset="0"/>
                <a:ea typeface="Calibri" charset="0"/>
                <a:cs typeface="Calibri" charset="0"/>
              </a:rPr>
              <a:t> </a:t>
            </a:r>
            <a:r>
              <a:rPr sz="1800" dirty="0" err="1">
                <a:solidFill>
                  <a:schemeClr val="dk1"/>
                </a:solidFill>
                <a:latin typeface="Calibri" charset="0"/>
                <a:ea typeface="Calibri" charset="0"/>
                <a:cs typeface="Calibri" charset="0"/>
              </a:rPr>
              <a:t>volontè</a:t>
            </a:r>
            <a:r>
              <a:rPr sz="1800"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san</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konsèy</a:t>
            </a:r>
            <a:r>
              <a:rPr sz="1800" b="0" i="0" strike="noStrike" cap="none" dirty="0">
                <a:solidFill>
                  <a:schemeClr val="dk1"/>
                </a:solidFill>
                <a:latin typeface="Calibri" charset="0"/>
                <a:ea typeface="Calibri" charset="0"/>
                <a:cs typeface="Calibri" charset="0"/>
              </a:rPr>
              <a:t> yon </a:t>
            </a:r>
            <a:r>
              <a:rPr sz="1800" b="0" i="0" strike="noStrike" cap="none" dirty="0" err="1">
                <a:solidFill>
                  <a:schemeClr val="dk1"/>
                </a:solidFill>
                <a:latin typeface="Calibri" charset="0"/>
                <a:ea typeface="Calibri" charset="0"/>
                <a:cs typeface="Calibri" charset="0"/>
              </a:rPr>
              <a:t>avoka</a:t>
            </a:r>
            <a:endParaRPr lang="ko-KR" altLang="en-US" sz="1800" b="0" i="0" strike="noStrike" cap="none" dirty="0">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0" i="0" strike="noStrike" cap="none" dirty="0">
                <a:solidFill>
                  <a:schemeClr val="dk1"/>
                </a:solidFill>
                <a:latin typeface="Calibri" charset="0"/>
                <a:ea typeface="Calibri" charset="0"/>
                <a:cs typeface="Calibri" charset="0"/>
              </a:rPr>
              <a:t>Konte sou </a:t>
            </a:r>
            <a:r>
              <a:rPr sz="1800" b="0" i="0" strike="noStrike" cap="none" dirty="0" err="1">
                <a:solidFill>
                  <a:schemeClr val="dk1"/>
                </a:solidFill>
                <a:latin typeface="Calibri" charset="0"/>
                <a:ea typeface="Calibri" charset="0"/>
                <a:cs typeface="Calibri" charset="0"/>
              </a:rPr>
              <a:t>ajan</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imigrasyon</a:t>
            </a:r>
            <a:r>
              <a:rPr sz="1800" b="0" i="0" strike="noStrike" cap="none" dirty="0">
                <a:solidFill>
                  <a:schemeClr val="dk1"/>
                </a:solidFill>
                <a:latin typeface="Calibri" charset="0"/>
                <a:ea typeface="Calibri" charset="0"/>
                <a:cs typeface="Calibri" charset="0"/>
              </a:rPr>
              <a:t> yo </a:t>
            </a:r>
            <a:r>
              <a:rPr sz="1800" b="0" i="0" strike="noStrike" cap="none" dirty="0" err="1">
                <a:solidFill>
                  <a:schemeClr val="dk1"/>
                </a:solidFill>
                <a:latin typeface="Calibri" charset="0"/>
                <a:ea typeface="Calibri" charset="0"/>
                <a:cs typeface="Calibri" charset="0"/>
              </a:rPr>
              <a:t>pou</a:t>
            </a:r>
            <a:r>
              <a:rPr sz="1800" b="0" i="0" strike="noStrike" cap="none" dirty="0">
                <a:solidFill>
                  <a:schemeClr val="dk1"/>
                </a:solidFill>
                <a:latin typeface="Calibri" charset="0"/>
                <a:ea typeface="Calibri" charset="0"/>
                <a:cs typeface="Calibri" charset="0"/>
              </a:rPr>
              <a:t> yo </a:t>
            </a:r>
            <a:r>
              <a:rPr sz="1800" b="0" i="0" strike="noStrike" cap="none" dirty="0" err="1">
                <a:solidFill>
                  <a:schemeClr val="dk1"/>
                </a:solidFill>
                <a:latin typeface="Calibri" charset="0"/>
                <a:ea typeface="Calibri" charset="0"/>
                <a:cs typeface="Calibri" charset="0"/>
              </a:rPr>
              <a:t>ba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ou</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enfòmasyon</a:t>
            </a:r>
            <a:r>
              <a:rPr sz="1800" b="0" i="0" strike="noStrike" cap="none" dirty="0">
                <a:solidFill>
                  <a:schemeClr val="dk1"/>
                </a:solidFill>
                <a:latin typeface="Calibri" charset="0"/>
                <a:ea typeface="Calibri" charset="0"/>
                <a:cs typeface="Calibri" charset="0"/>
              </a:rPr>
              <a:t> sou </a:t>
            </a:r>
            <a:r>
              <a:rPr sz="1800" b="0" i="0" strike="noStrike" cap="none" dirty="0" err="1">
                <a:solidFill>
                  <a:schemeClr val="dk1"/>
                </a:solidFill>
                <a:latin typeface="Calibri" charset="0"/>
                <a:ea typeface="Calibri" charset="0"/>
                <a:cs typeface="Calibri" charset="0"/>
              </a:rPr>
              <a:t>dwa</a:t>
            </a:r>
            <a:r>
              <a:rPr sz="1800" b="0" i="0" strike="noStrike" cap="none" dirty="0">
                <a:solidFill>
                  <a:schemeClr val="dk1"/>
                </a:solidFill>
                <a:latin typeface="Calibri" charset="0"/>
                <a:ea typeface="Calibri" charset="0"/>
                <a:cs typeface="Calibri" charset="0"/>
              </a:rPr>
              <a:t> w; </a:t>
            </a:r>
            <a:r>
              <a:rPr sz="1800" b="0" i="0" strike="noStrike" cap="none" dirty="0" err="1">
                <a:solidFill>
                  <a:schemeClr val="dk1"/>
                </a:solidFill>
                <a:latin typeface="Calibri" charset="0"/>
                <a:ea typeface="Calibri" charset="0"/>
                <a:cs typeface="Calibri" charset="0"/>
              </a:rPr>
              <a:t>mande</a:t>
            </a:r>
            <a:r>
              <a:rPr sz="1800" b="0" i="0" strike="noStrike" cap="none" dirty="0">
                <a:solidFill>
                  <a:schemeClr val="dk1"/>
                </a:solidFill>
                <a:latin typeface="Calibri" charset="0"/>
                <a:ea typeface="Calibri" charset="0"/>
                <a:cs typeface="Calibri" charset="0"/>
              </a:rPr>
              <a:t> yon </a:t>
            </a:r>
            <a:r>
              <a:rPr sz="1800" b="0" i="0" strike="noStrike" cap="none" dirty="0" err="1">
                <a:solidFill>
                  <a:schemeClr val="dk1"/>
                </a:solidFill>
                <a:latin typeface="Calibri" charset="0"/>
                <a:ea typeface="Calibri" charset="0"/>
                <a:cs typeface="Calibri" charset="0"/>
              </a:rPr>
              <a:t>avoka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enfòmasyon</a:t>
            </a:r>
            <a:r>
              <a:rPr sz="1800" b="0" i="0" strike="noStrike" cap="none" dirty="0">
                <a:solidFill>
                  <a:schemeClr val="dk1"/>
                </a:solidFill>
                <a:latin typeface="Calibri" charset="0"/>
                <a:ea typeface="Calibri" charset="0"/>
                <a:cs typeface="Calibri" charset="0"/>
              </a:rPr>
              <a:t> </a:t>
            </a:r>
            <a:endParaRPr lang="ko-KR" altLang="en-US" sz="1800" b="0" i="0" strike="noStrike" cap="none" dirty="0">
              <a:solidFill>
                <a:schemeClr val="dk1"/>
              </a:solidFill>
              <a:latin typeface="Calibri" charset="0"/>
              <a:ea typeface="Calibri" charset="0"/>
              <a:cs typeface="Calibri" charset="0"/>
            </a:endParaRPr>
          </a:p>
          <a:p>
            <a:pPr marL="254000" indent="-254000" algn="l" rtl="0">
              <a:lnSpc>
                <a:spcPct val="100000"/>
              </a:lnSpc>
              <a:spcBef>
                <a:spcPts val="400"/>
              </a:spcBef>
              <a:spcAft>
                <a:spcPts val="0"/>
              </a:spcAft>
              <a:buClr>
                <a:srgbClr val="000000"/>
              </a:buClr>
              <a:buFont typeface="Noto Sans Symbols"/>
              <a:buChar char="▪"/>
            </a:pPr>
            <a:r>
              <a:rPr sz="1800" b="0" i="0" strike="noStrike" cap="none" dirty="0">
                <a:solidFill>
                  <a:schemeClr val="dk1"/>
                </a:solidFill>
                <a:latin typeface="Calibri" charset="0"/>
                <a:ea typeface="Calibri" charset="0"/>
                <a:cs typeface="Calibri" charset="0"/>
              </a:rPr>
              <a:t>Ou gen </a:t>
            </a:r>
            <a:r>
              <a:rPr sz="1800" b="0" i="0" strike="noStrike" cap="none" dirty="0" err="1">
                <a:solidFill>
                  <a:schemeClr val="dk1"/>
                </a:solidFill>
                <a:latin typeface="Calibri" charset="0"/>
                <a:ea typeface="Calibri" charset="0"/>
                <a:cs typeface="Calibri" charset="0"/>
              </a:rPr>
              <a:t>dwa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pou</a:t>
            </a:r>
            <a:r>
              <a:rPr sz="1800" b="0" i="0" strike="noStrike" cap="none" dirty="0">
                <a:solidFill>
                  <a:schemeClr val="dk1"/>
                </a:solidFill>
                <a:latin typeface="Calibri" charset="0"/>
                <a:ea typeface="Calibri" charset="0"/>
                <a:cs typeface="Calibri" charset="0"/>
              </a:rPr>
              <a:t>: </a:t>
            </a:r>
            <a:endParaRPr lang="ko-KR" altLang="en-US" sz="1800" b="0" i="0" strike="noStrike" cap="none" dirty="0">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1" i="0" u="sng" strike="noStrike" cap="none" dirty="0">
                <a:solidFill>
                  <a:schemeClr val="dk1"/>
                </a:solidFill>
                <a:latin typeface="Calibri" charset="0"/>
                <a:ea typeface="Calibri" charset="0"/>
                <a:cs typeface="Calibri" charset="0"/>
              </a:rPr>
              <a:t>Rete an </a:t>
            </a:r>
            <a:r>
              <a:rPr sz="1800" b="1" i="0" u="sng" strike="noStrike" cap="none" dirty="0" err="1">
                <a:solidFill>
                  <a:schemeClr val="dk1"/>
                </a:solidFill>
                <a:latin typeface="Calibri" charset="0"/>
                <a:ea typeface="Calibri" charset="0"/>
                <a:cs typeface="Calibri" charset="0"/>
              </a:rPr>
              <a:t>silans</a:t>
            </a:r>
            <a:r>
              <a:rPr sz="1800" b="0" i="0" strike="noStrike" cap="none" dirty="0">
                <a:solidFill>
                  <a:schemeClr val="dk1"/>
                </a:solidFill>
                <a:latin typeface="Calibri" charset="0"/>
                <a:ea typeface="Calibri" charset="0"/>
                <a:cs typeface="Calibri" charset="0"/>
              </a:rPr>
              <a:t>. </a:t>
            </a:r>
            <a:endParaRPr lang="ko-KR" altLang="en-US" sz="1800" b="0" i="0" strike="noStrike" cap="none" dirty="0">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0" i="0" strike="noStrike" cap="none" dirty="0" err="1">
                <a:solidFill>
                  <a:schemeClr val="dk1"/>
                </a:solidFill>
                <a:latin typeface="Calibri" charset="0"/>
                <a:ea typeface="Calibri" charset="0"/>
                <a:cs typeface="Calibri" charset="0"/>
              </a:rPr>
              <a:t>Rele</a:t>
            </a:r>
            <a:r>
              <a:rPr sz="1800" b="0" i="0" strike="noStrike" cap="none" dirty="0">
                <a:solidFill>
                  <a:schemeClr val="dk1"/>
                </a:solidFill>
                <a:latin typeface="Calibri" charset="0"/>
                <a:ea typeface="Calibri" charset="0"/>
                <a:cs typeface="Calibri" charset="0"/>
              </a:rPr>
              <a:t> yon </a:t>
            </a:r>
            <a:r>
              <a:rPr sz="1800" b="0" i="0" strike="noStrike" cap="none" dirty="0" err="1">
                <a:solidFill>
                  <a:schemeClr val="dk1"/>
                </a:solidFill>
                <a:latin typeface="Calibri" charset="0"/>
                <a:ea typeface="Calibri" charset="0"/>
                <a:cs typeface="Calibri" charset="0"/>
              </a:rPr>
              <a:t>avoka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oswa</a:t>
            </a:r>
            <a:r>
              <a:rPr sz="1800" b="0" i="0" strike="noStrike" cap="none" dirty="0">
                <a:solidFill>
                  <a:schemeClr val="dk1"/>
                </a:solidFill>
                <a:latin typeface="Calibri" charset="0"/>
                <a:ea typeface="Calibri" charset="0"/>
                <a:cs typeface="Calibri" charset="0"/>
              </a:rPr>
              <a:t> yon </a:t>
            </a:r>
            <a:r>
              <a:rPr sz="1800" b="0" i="0" strike="noStrike" cap="none" dirty="0" err="1">
                <a:solidFill>
                  <a:schemeClr val="dk1"/>
                </a:solidFill>
                <a:latin typeface="Calibri" charset="0"/>
                <a:ea typeface="Calibri" charset="0"/>
                <a:cs typeface="Calibri" charset="0"/>
              </a:rPr>
              <a:t>manm</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fanmi</a:t>
            </a:r>
            <a:endParaRPr lang="ko-KR" altLang="en-US" sz="1800" b="0" i="0" strike="noStrike" cap="none" dirty="0">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0" i="0" strike="noStrike" cap="none" dirty="0" err="1">
                <a:solidFill>
                  <a:schemeClr val="dk1"/>
                </a:solidFill>
                <a:latin typeface="Calibri" charset="0"/>
                <a:ea typeface="Calibri" charset="0"/>
                <a:cs typeface="Calibri" charset="0"/>
              </a:rPr>
              <a:t>Resevwa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vizit</a:t>
            </a:r>
            <a:r>
              <a:rPr sz="1800" b="0" i="0" strike="noStrike" cap="none" dirty="0">
                <a:solidFill>
                  <a:schemeClr val="dk1"/>
                </a:solidFill>
                <a:latin typeface="Calibri" charset="0"/>
                <a:ea typeface="Calibri" charset="0"/>
                <a:cs typeface="Calibri" charset="0"/>
              </a:rPr>
              <a:t> yon </a:t>
            </a:r>
            <a:r>
              <a:rPr sz="1800" b="0" i="0" strike="noStrike" cap="none" dirty="0" err="1">
                <a:solidFill>
                  <a:schemeClr val="dk1"/>
                </a:solidFill>
                <a:latin typeface="Calibri" charset="0"/>
                <a:ea typeface="Calibri" charset="0"/>
                <a:cs typeface="Calibri" charset="0"/>
              </a:rPr>
              <a:t>avoka</a:t>
            </a:r>
            <a:r>
              <a:rPr sz="1800" b="0" i="0" strike="noStrike" cap="none" dirty="0">
                <a:solidFill>
                  <a:schemeClr val="dk1"/>
                </a:solidFill>
                <a:latin typeface="Calibri" charset="0"/>
                <a:ea typeface="Calibri" charset="0"/>
                <a:cs typeface="Calibri" charset="0"/>
              </a:rPr>
              <a:t> pandan </a:t>
            </a:r>
            <a:r>
              <a:rPr sz="1800" b="0" i="0" strike="noStrike" cap="none" dirty="0" err="1">
                <a:solidFill>
                  <a:schemeClr val="dk1"/>
                </a:solidFill>
                <a:latin typeface="Calibri" charset="0"/>
                <a:ea typeface="Calibri" charset="0"/>
                <a:cs typeface="Calibri" charset="0"/>
              </a:rPr>
              <a:t>ou</a:t>
            </a:r>
            <a:r>
              <a:rPr sz="1800" b="0" i="0" strike="noStrike" cap="none" dirty="0">
                <a:solidFill>
                  <a:schemeClr val="dk1"/>
                </a:solidFill>
                <a:latin typeface="Calibri" charset="0"/>
                <a:ea typeface="Calibri" charset="0"/>
                <a:cs typeface="Calibri" charset="0"/>
              </a:rPr>
              <a:t> an </a:t>
            </a:r>
            <a:r>
              <a:rPr sz="1800" b="0" i="0" strike="noStrike" cap="none" dirty="0" err="1">
                <a:solidFill>
                  <a:schemeClr val="dk1"/>
                </a:solidFill>
                <a:latin typeface="Calibri" charset="0"/>
                <a:ea typeface="Calibri" charset="0"/>
                <a:cs typeface="Calibri" charset="0"/>
              </a:rPr>
              <a:t>detansyon</a:t>
            </a:r>
            <a:endParaRPr lang="ko-KR" altLang="en-US" sz="1800" b="0" i="0" strike="noStrike" cap="none" dirty="0">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0" i="0" strike="noStrike" cap="none" dirty="0" err="1">
                <a:solidFill>
                  <a:schemeClr val="dk1"/>
                </a:solidFill>
                <a:latin typeface="Calibri" charset="0"/>
                <a:ea typeface="Calibri" charset="0"/>
                <a:cs typeface="Calibri" charset="0"/>
              </a:rPr>
              <a:t>Kontakte</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konsila</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peyi</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kote</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ou</a:t>
            </a:r>
            <a:r>
              <a:rPr sz="1800" b="0" i="0" strike="noStrike" cap="none" dirty="0">
                <a:solidFill>
                  <a:schemeClr val="dk1"/>
                </a:solidFill>
                <a:latin typeface="Calibri" charset="0"/>
                <a:ea typeface="Calibri" charset="0"/>
                <a:cs typeface="Calibri" charset="0"/>
              </a:rPr>
              <a:t> </a:t>
            </a:r>
            <a:r>
              <a:rPr sz="1800" b="0" i="0" strike="noStrike" cap="none" dirty="0" err="1">
                <a:solidFill>
                  <a:schemeClr val="dk1"/>
                </a:solidFill>
                <a:latin typeface="Calibri" charset="0"/>
                <a:ea typeface="Calibri" charset="0"/>
                <a:cs typeface="Calibri" charset="0"/>
              </a:rPr>
              <a:t>soti</a:t>
            </a:r>
            <a:r>
              <a:rPr sz="1800" b="0" i="0" strike="noStrike" cap="none" dirty="0">
                <a:solidFill>
                  <a:schemeClr val="dk1"/>
                </a:solidFill>
                <a:latin typeface="Calibri" charset="0"/>
                <a:ea typeface="Calibri" charset="0"/>
                <a:cs typeface="Calibri" charset="0"/>
              </a:rPr>
              <a:t> a</a:t>
            </a:r>
            <a:endParaRPr lang="ko-KR" altLang="en-US" sz="1800" b="0" i="0" strike="noStrike" cap="none" dirty="0">
              <a:solidFill>
                <a:schemeClr val="dk1"/>
              </a:solidFill>
              <a:latin typeface="Calibri" charset="0"/>
              <a:ea typeface="Calibri" charset="0"/>
              <a:cs typeface="Calibri" charset="0"/>
            </a:endParaRPr>
          </a:p>
        </p:txBody>
      </p:sp>
      <p:pic>
        <p:nvPicPr>
          <p:cNvPr id="458" name="Google Shape;458;p69"/>
          <p:cNvPicPr preferRelativeResize="0"/>
          <p:nvPr/>
        </p:nvPicPr>
        <p:blipFill rotWithShape="1">
          <a:blip r:embed="rId3">
            <a:alphaModFix/>
          </a:blip>
          <a:srcRect/>
          <a:stretch/>
        </p:blipFill>
        <p:spPr>
          <a:xfrm>
            <a:off x="6223000" y="2359025"/>
            <a:ext cx="2921000" cy="1778000"/>
          </a:xfrm>
          <a:prstGeom prst="rect">
            <a:avLst/>
          </a:prstGeom>
          <a:noFill/>
          <a:ln>
            <a:noFill/>
          </a:ln>
        </p:spPr>
      </p:pic>
      <p:sp>
        <p:nvSpPr>
          <p:cNvPr id="459" name="Google Shape;459;p69"/>
          <p:cNvSpPr txBox="1">
            <a:spLocks/>
          </p:cNvSpPr>
          <p:nvPr/>
        </p:nvSpPr>
        <p:spPr>
          <a:xfrm>
            <a:off x="871219" y="4215130"/>
            <a:ext cx="6727825" cy="961390"/>
          </a:xfrm>
          <a:prstGeom prst="rect">
            <a:avLst/>
          </a:prstGeom>
          <a:noFill/>
          <a:ln>
            <a:noFill/>
            <a:prstDash/>
          </a:ln>
        </p:spPr>
        <p:txBody>
          <a:bodyPr vert="horz" wrap="square" lIns="91440" tIns="91440" rIns="91440" bIns="91440" numCol="1" anchor="t">
            <a:noAutofit/>
          </a:bodyPr>
          <a:lstStyle/>
          <a:p>
            <a:pPr marL="0" indent="0" algn="ctr" rtl="0">
              <a:lnSpc>
                <a:spcPct val="100000"/>
              </a:lnSpc>
              <a:spcBef>
                <a:spcPts val="0"/>
              </a:spcBef>
              <a:spcAft>
                <a:spcPts val="0"/>
              </a:spcAft>
              <a:buFontTx/>
              <a:buNone/>
            </a:pPr>
            <a:r>
              <a:rPr sz="2100" b="1" dirty="0">
                <a:solidFill>
                  <a:schemeClr val="dk1"/>
                </a:solidFill>
                <a:latin typeface="Calibri" charset="0"/>
                <a:ea typeface="Calibri" charset="0"/>
                <a:cs typeface="Calibri" charset="0"/>
              </a:rPr>
              <a:t>Ou ka </a:t>
            </a:r>
            <a:r>
              <a:rPr sz="2100" b="1" dirty="0" err="1">
                <a:solidFill>
                  <a:schemeClr val="dk1"/>
                </a:solidFill>
                <a:latin typeface="Calibri" charset="0"/>
                <a:ea typeface="Calibri" charset="0"/>
                <a:cs typeface="Calibri" charset="0"/>
              </a:rPr>
              <a:t>itilize</a:t>
            </a:r>
            <a:r>
              <a:rPr sz="2100" b="1" dirty="0">
                <a:solidFill>
                  <a:schemeClr val="dk1"/>
                </a:solidFill>
                <a:latin typeface="Calibri" charset="0"/>
                <a:ea typeface="Calibri" charset="0"/>
                <a:cs typeface="Calibri" charset="0"/>
              </a:rPr>
              <a:t> </a:t>
            </a:r>
            <a:r>
              <a:rPr sz="2100" b="1" dirty="0">
                <a:solidFill>
                  <a:srgbClr val="0070C0"/>
                </a:solidFill>
                <a:latin typeface="Calibri" charset="0"/>
                <a:ea typeface="Calibri" charset="0"/>
                <a:cs typeface="Calibri" charset="0"/>
                <a:hlinkClick r:id="rId4"/>
              </a:rPr>
              <a:t>zouti lokalizatè detni yo sou entènèt </a:t>
            </a:r>
            <a:r>
              <a:rPr sz="2100" b="1" dirty="0" err="1">
                <a:solidFill>
                  <a:schemeClr val="dk1"/>
                </a:solidFill>
                <a:latin typeface="Calibri" charset="0"/>
                <a:ea typeface="Calibri" charset="0"/>
                <a:cs typeface="Calibri" charset="0"/>
              </a:rPr>
              <a:t>pou</a:t>
            </a:r>
            <a:r>
              <a:rPr sz="2100" b="1" dirty="0">
                <a:solidFill>
                  <a:schemeClr val="dk1"/>
                </a:solidFill>
                <a:latin typeface="Calibri" charset="0"/>
                <a:ea typeface="Calibri" charset="0"/>
                <a:cs typeface="Calibri" charset="0"/>
              </a:rPr>
              <a:t> </a:t>
            </a:r>
            <a:r>
              <a:rPr sz="2100" b="1" dirty="0" err="1">
                <a:solidFill>
                  <a:schemeClr val="dk1"/>
                </a:solidFill>
                <a:latin typeface="Calibri" charset="0"/>
                <a:ea typeface="Calibri" charset="0"/>
                <a:cs typeface="Calibri" charset="0"/>
              </a:rPr>
              <a:t>jwenn</a:t>
            </a:r>
            <a:r>
              <a:rPr sz="2100" b="1" dirty="0">
                <a:solidFill>
                  <a:schemeClr val="dk1"/>
                </a:solidFill>
                <a:latin typeface="Calibri" charset="0"/>
                <a:ea typeface="Calibri" charset="0"/>
                <a:cs typeface="Calibri" charset="0"/>
              </a:rPr>
              <a:t> yon </a:t>
            </a:r>
            <a:r>
              <a:rPr sz="2100" b="1" dirty="0" err="1">
                <a:solidFill>
                  <a:schemeClr val="dk1"/>
                </a:solidFill>
                <a:latin typeface="Calibri" charset="0"/>
                <a:ea typeface="Calibri" charset="0"/>
                <a:cs typeface="Calibri" charset="0"/>
              </a:rPr>
              <a:t>moun</a:t>
            </a:r>
            <a:r>
              <a:rPr sz="2100" b="1" dirty="0">
                <a:solidFill>
                  <a:schemeClr val="dk1"/>
                </a:solidFill>
                <a:latin typeface="Calibri" charset="0"/>
                <a:ea typeface="Calibri" charset="0"/>
                <a:cs typeface="Calibri" charset="0"/>
              </a:rPr>
              <a:t> </a:t>
            </a:r>
            <a:r>
              <a:rPr sz="2100" b="1" dirty="0" err="1">
                <a:solidFill>
                  <a:schemeClr val="dk1"/>
                </a:solidFill>
                <a:latin typeface="Calibri" charset="0"/>
                <a:ea typeface="Calibri" charset="0"/>
                <a:cs typeface="Calibri" charset="0"/>
              </a:rPr>
              <a:t>ke</a:t>
            </a:r>
            <a:r>
              <a:rPr sz="2100" b="1" dirty="0">
                <a:solidFill>
                  <a:schemeClr val="dk1"/>
                </a:solidFill>
                <a:latin typeface="Calibri" charset="0"/>
                <a:ea typeface="Calibri" charset="0"/>
                <a:cs typeface="Calibri" charset="0"/>
              </a:rPr>
              <a:t> </a:t>
            </a:r>
            <a:r>
              <a:rPr sz="2100" b="1" dirty="0" err="1">
                <a:solidFill>
                  <a:schemeClr val="dk1"/>
                </a:solidFill>
                <a:latin typeface="Calibri" charset="0"/>
                <a:ea typeface="Calibri" charset="0"/>
                <a:cs typeface="Calibri" charset="0"/>
              </a:rPr>
              <a:t>imigrasyon</a:t>
            </a:r>
            <a:r>
              <a:rPr sz="2100" b="1" dirty="0">
                <a:solidFill>
                  <a:schemeClr val="dk1"/>
                </a:solidFill>
                <a:latin typeface="Calibri" charset="0"/>
                <a:ea typeface="Calibri" charset="0"/>
                <a:cs typeface="Calibri" charset="0"/>
              </a:rPr>
              <a:t> mete an </a:t>
            </a:r>
            <a:r>
              <a:rPr sz="2100" b="1" dirty="0" err="1">
                <a:solidFill>
                  <a:schemeClr val="dk1"/>
                </a:solidFill>
                <a:latin typeface="Calibri" charset="0"/>
                <a:ea typeface="Calibri" charset="0"/>
                <a:cs typeface="Calibri" charset="0"/>
              </a:rPr>
              <a:t>detansyon</a:t>
            </a:r>
            <a:r>
              <a:rPr sz="2100" b="1" dirty="0">
                <a:solidFill>
                  <a:schemeClr val="dk1"/>
                </a:solidFill>
                <a:latin typeface="Calibri" charset="0"/>
                <a:ea typeface="Calibri" charset="0"/>
                <a:cs typeface="Calibri" charset="0"/>
              </a:rPr>
              <a:t> </a:t>
            </a:r>
            <a:endParaRPr lang="ko-KR" altLang="en-US" sz="2100" b="1" dirty="0">
              <a:solidFill>
                <a:schemeClr val="dk1"/>
              </a:solidFill>
              <a:latin typeface="Calibri" charset="0"/>
              <a:ea typeface="Calibri" charset="0"/>
              <a:cs typeface="Calibri"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0"/>
          <p:cNvSpPr txBox="1">
            <a:spLocks noGrp="1"/>
          </p:cNvSpPr>
          <p:nvPr>
            <p:ph type="title"/>
          </p:nvPr>
        </p:nvSpPr>
        <p:spPr>
          <a:xfrm>
            <a:off x="628650" y="434340"/>
            <a:ext cx="6191250" cy="516890"/>
          </a:xfrm>
          <a:prstGeom prst="rect">
            <a:avLst/>
          </a:prstGeom>
        </p:spPr>
        <p:txBody>
          <a:bodyPr vert="horz" wrap="square" lIns="68580" tIns="34290" rIns="68580" bIns="34290" numCol="1" anchor="ctr">
            <a:noAutofit/>
          </a:bodyPr>
          <a:lstStyle/>
          <a:p>
            <a:pPr marL="0" indent="0" algn="l" rtl="0">
              <a:lnSpc>
                <a:spcPct val="100000"/>
              </a:lnSpc>
              <a:spcBef>
                <a:spcPts val="0"/>
              </a:spcBef>
              <a:spcAft>
                <a:spcPts val="0"/>
              </a:spcAft>
              <a:buFontTx/>
              <a:buNone/>
            </a:pPr>
            <a:r>
              <a:rPr sz="3000" b="1" i="0" strike="noStrike" cap="none" dirty="0" err="1">
                <a:latin typeface="Roboto" charset="0"/>
                <a:ea typeface="Roboto" charset="0"/>
                <a:cs typeface="Roboto" charset="0"/>
              </a:rPr>
              <a:t>Liberasyon</a:t>
            </a:r>
            <a:r>
              <a:rPr sz="3000" b="1" i="0" strike="noStrike" cap="none" dirty="0">
                <a:latin typeface="Roboto" charset="0"/>
                <a:ea typeface="Roboto" charset="0"/>
                <a:cs typeface="Roboto" charset="0"/>
              </a:rPr>
              <a:t> sou </a:t>
            </a:r>
            <a:r>
              <a:rPr sz="3000" b="1" i="0" strike="noStrike" cap="none" dirty="0" err="1">
                <a:latin typeface="Roboto" charset="0"/>
                <a:ea typeface="Roboto" charset="0"/>
                <a:cs typeface="Roboto" charset="0"/>
              </a:rPr>
              <a:t>Kosyon</a:t>
            </a:r>
            <a:endParaRPr lang="ko-KR" altLang="en-US" sz="3000" dirty="0"/>
          </a:p>
        </p:txBody>
      </p:sp>
      <p:sp>
        <p:nvSpPr>
          <p:cNvPr id="465" name="Google Shape;465;p70"/>
          <p:cNvSpPr txBox="1">
            <a:spLocks noGrp="1"/>
          </p:cNvSpPr>
          <p:nvPr>
            <p:ph type="body" idx="1"/>
          </p:nvPr>
        </p:nvSpPr>
        <p:spPr>
          <a:xfrm>
            <a:off x="628650" y="1369060"/>
            <a:ext cx="7887969" cy="3264535"/>
          </a:xfrm>
          <a:prstGeom prst="rect">
            <a:avLst/>
          </a:prstGeom>
        </p:spPr>
        <p:txBody>
          <a:bodyPr vert="horz" wrap="square" lIns="68580" tIns="34290" rIns="68580" bIns="34290" numCol="1" anchor="t">
            <a:normAutofit/>
          </a:bodyPr>
          <a:lstStyle/>
          <a:p>
            <a:pPr marL="342900" indent="-292100" algn="l" rtl="0">
              <a:lnSpc>
                <a:spcPct val="100000"/>
              </a:lnSpc>
              <a:spcBef>
                <a:spcPts val="400"/>
              </a:spcBef>
              <a:spcAft>
                <a:spcPts val="0"/>
              </a:spcAft>
              <a:buFont typeface="NanumGothic"/>
              <a:buChar char="•"/>
            </a:pPr>
            <a:r>
              <a:rPr sz="2000" b="0" i="0" strike="noStrike" cap="none" dirty="0" err="1">
                <a:latin typeface="Roboto" charset="0"/>
                <a:ea typeface="Roboto" charset="0"/>
                <a:cs typeface="Roboto" charset="0"/>
              </a:rPr>
              <a:t>Lapolis</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Imigrasyon</a:t>
            </a:r>
            <a:r>
              <a:rPr sz="2000" b="0" i="0" strike="noStrike" cap="none" dirty="0">
                <a:latin typeface="Roboto" charset="0"/>
                <a:ea typeface="Roboto" charset="0"/>
                <a:cs typeface="Roboto" charset="0"/>
              </a:rPr>
              <a:t> ka </a:t>
            </a:r>
            <a:r>
              <a:rPr sz="2000" b="0" i="0" strike="noStrike" cap="none" dirty="0" err="1">
                <a:latin typeface="Roboto" charset="0"/>
                <a:ea typeface="Roboto" charset="0"/>
                <a:cs typeface="Roboto" charset="0"/>
              </a:rPr>
              <a:t>chwazi</a:t>
            </a:r>
            <a:r>
              <a:rPr sz="2000" b="0" i="0" strike="noStrike" cap="none" dirty="0">
                <a:latin typeface="Roboto" charset="0"/>
                <a:ea typeface="Roboto" charset="0"/>
                <a:cs typeface="Roboto" charset="0"/>
              </a:rPr>
              <a:t> mete </a:t>
            </a:r>
            <a:r>
              <a:rPr sz="2000" b="0" i="0" strike="noStrike" cap="none" dirty="0" err="1">
                <a:latin typeface="Roboto" charset="0"/>
                <a:ea typeface="Roboto" charset="0"/>
                <a:cs typeface="Roboto" charset="0"/>
              </a:rPr>
              <a:t>moun</a:t>
            </a:r>
            <a:r>
              <a:rPr sz="2000" b="0" i="0" strike="noStrike" cap="none" dirty="0">
                <a:latin typeface="Roboto" charset="0"/>
                <a:ea typeface="Roboto" charset="0"/>
                <a:cs typeface="Roboto" charset="0"/>
              </a:rPr>
              <a:t> li ap </a:t>
            </a:r>
            <a:r>
              <a:rPr sz="2000" b="0" i="0" strike="noStrike" cap="none" dirty="0" err="1">
                <a:latin typeface="Roboto" charset="0"/>
                <a:ea typeface="Roboto" charset="0"/>
                <a:cs typeface="Roboto" charset="0"/>
              </a:rPr>
              <a:t>eseye</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depòte</a:t>
            </a:r>
            <a:r>
              <a:rPr sz="2000" b="0" i="0" strike="noStrike" cap="none" dirty="0">
                <a:latin typeface="Roboto" charset="0"/>
                <a:ea typeface="Roboto" charset="0"/>
                <a:cs typeface="Roboto" charset="0"/>
              </a:rPr>
              <a:t> yo nan </a:t>
            </a:r>
            <a:r>
              <a:rPr sz="2000" b="0" i="0" strike="noStrike" cap="none" dirty="0" err="1">
                <a:latin typeface="Roboto" charset="0"/>
                <a:ea typeface="Roboto" charset="0"/>
                <a:cs typeface="Roboto" charset="0"/>
              </a:rPr>
              <a:t>detansyon</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imigrasyon</a:t>
            </a:r>
            <a:endParaRPr lang="ko-KR" altLang="en-US" sz="2000" b="0" i="0" strike="noStrike" cap="none" dirty="0">
              <a:latin typeface="Roboto" charset="0"/>
              <a:ea typeface="Roboto" charset="0"/>
              <a:cs typeface="Roboto" charset="0"/>
            </a:endParaRPr>
          </a:p>
          <a:p>
            <a:pPr marL="342900" indent="-292100" algn="l" rtl="0">
              <a:lnSpc>
                <a:spcPct val="100000"/>
              </a:lnSpc>
              <a:spcBef>
                <a:spcPts val="400"/>
              </a:spcBef>
              <a:spcAft>
                <a:spcPts val="0"/>
              </a:spcAft>
              <a:buFont typeface="NanumGothic"/>
              <a:buChar char="•"/>
            </a:pPr>
            <a:r>
              <a:rPr sz="2000" b="0" i="0" strike="noStrike" cap="none" dirty="0">
                <a:latin typeface="Roboto" charset="0"/>
                <a:ea typeface="Roboto" charset="0"/>
                <a:cs typeface="Roboto" charset="0"/>
              </a:rPr>
              <a:t>Nan ka </a:t>
            </a:r>
            <a:r>
              <a:rPr sz="2000" b="0" i="0" strike="noStrike" cap="none" dirty="0" err="1">
                <a:latin typeface="Roboto" charset="0"/>
                <a:ea typeface="Roboto" charset="0"/>
                <a:cs typeface="Roboto" charset="0"/>
              </a:rPr>
              <a:t>detansyon</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anpil</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moun</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kapab</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mande</a:t>
            </a:r>
            <a:r>
              <a:rPr sz="2000" b="0" i="0" strike="noStrike" cap="none" dirty="0">
                <a:latin typeface="Roboto" charset="0"/>
                <a:ea typeface="Roboto" charset="0"/>
                <a:cs typeface="Roboto" charset="0"/>
              </a:rPr>
              <a:t> </a:t>
            </a:r>
            <a:r>
              <a:rPr sz="2000" b="0" i="0" strike="noStrike" cap="none" dirty="0" err="1">
                <a:latin typeface="Roboto" charset="0"/>
                <a:ea typeface="Roboto" charset="0"/>
                <a:cs typeface="Roboto" charset="0"/>
              </a:rPr>
              <a:t>pou</a:t>
            </a:r>
            <a:r>
              <a:rPr sz="2000" b="0" i="0" strike="noStrike" cap="none" dirty="0">
                <a:latin typeface="Roboto" charset="0"/>
                <a:ea typeface="Roboto" charset="0"/>
                <a:cs typeface="Roboto" charset="0"/>
              </a:rPr>
              <a:t> yo </a:t>
            </a:r>
            <a:r>
              <a:rPr sz="2000" b="0" i="0" strike="noStrike" cap="none" dirty="0" err="1">
                <a:latin typeface="Roboto" charset="0"/>
                <a:ea typeface="Roboto" charset="0"/>
                <a:cs typeface="Roboto" charset="0"/>
              </a:rPr>
              <a:t>libere</a:t>
            </a:r>
            <a:r>
              <a:rPr sz="2000" b="0" i="0" strike="noStrike" cap="none" dirty="0">
                <a:latin typeface="Roboto" charset="0"/>
                <a:ea typeface="Roboto" charset="0"/>
                <a:cs typeface="Roboto" charset="0"/>
              </a:rPr>
              <a:t> sou </a:t>
            </a:r>
            <a:r>
              <a:rPr sz="2000" b="1" i="0" strike="noStrike" cap="none" dirty="0" err="1">
                <a:latin typeface="Roboto" charset="0"/>
                <a:ea typeface="Roboto" charset="0"/>
                <a:cs typeface="Roboto" charset="0"/>
              </a:rPr>
              <a:t>Kosyon</a:t>
            </a:r>
            <a:r>
              <a:rPr sz="2000" b="0" i="0" strike="noStrike" cap="none" dirty="0">
                <a:latin typeface="Roboto" charset="0"/>
                <a:ea typeface="Roboto" charset="0"/>
                <a:cs typeface="Roboto" charset="0"/>
              </a:rPr>
              <a:t> pandan </a:t>
            </a:r>
            <a:r>
              <a:rPr sz="2000" b="0" i="0" strike="noStrike" cap="none" dirty="0" err="1">
                <a:latin typeface="Roboto" charset="0"/>
                <a:ea typeface="Roboto" charset="0"/>
                <a:cs typeface="Roboto" charset="0"/>
              </a:rPr>
              <a:t>dosye</a:t>
            </a:r>
            <a:r>
              <a:rPr sz="2000" b="0" i="0" strike="noStrike" cap="none" dirty="0">
                <a:latin typeface="Roboto" charset="0"/>
                <a:ea typeface="Roboto" charset="0"/>
                <a:cs typeface="Roboto" charset="0"/>
              </a:rPr>
              <a:t> yo </a:t>
            </a:r>
            <a:r>
              <a:rPr sz="2000" b="0" i="0" strike="noStrike" cap="none" dirty="0" err="1">
                <a:latin typeface="Roboto" charset="0"/>
                <a:ea typeface="Roboto" charset="0"/>
                <a:cs typeface="Roboto" charset="0"/>
              </a:rPr>
              <a:t>annatant</a:t>
            </a:r>
            <a:r>
              <a:rPr sz="2000" b="0" i="0" strike="noStrike" cap="none" dirty="0">
                <a:latin typeface="Roboto" charset="0"/>
                <a:ea typeface="Roboto" charset="0"/>
                <a:cs typeface="Roboto" charset="0"/>
              </a:rPr>
              <a:t>.</a:t>
            </a:r>
            <a:endParaRPr lang="ko-KR" altLang="en-US" sz="2000" b="0" i="0" strike="noStrike" cap="none" dirty="0">
              <a:latin typeface="Roboto" charset="0"/>
              <a:ea typeface="Roboto" charset="0"/>
              <a:cs typeface="Roboto" charset="0"/>
            </a:endParaRPr>
          </a:p>
          <a:p>
            <a:pPr marL="685800" lvl="1" indent="-292100" algn="l" rtl="0">
              <a:lnSpc>
                <a:spcPct val="100000"/>
              </a:lnSpc>
              <a:spcBef>
                <a:spcPts val="400"/>
              </a:spcBef>
              <a:spcAft>
                <a:spcPts val="0"/>
              </a:spcAft>
              <a:buFont typeface="NanumGothic"/>
              <a:buChar char="•"/>
            </a:pPr>
            <a:r>
              <a:rPr sz="2000" b="1" dirty="0"/>
              <a:t>Ou ka </a:t>
            </a:r>
            <a:r>
              <a:rPr sz="2000" b="1" dirty="0" err="1"/>
              <a:t>mande</a:t>
            </a:r>
            <a:r>
              <a:rPr sz="2000" b="1" dirty="0"/>
              <a:t> </a:t>
            </a:r>
            <a:r>
              <a:rPr sz="2000" b="1" dirty="0" err="1"/>
              <a:t>jij</a:t>
            </a:r>
            <a:r>
              <a:rPr sz="2000" b="1" dirty="0"/>
              <a:t> </a:t>
            </a:r>
            <a:r>
              <a:rPr sz="2000" b="1" dirty="0" err="1"/>
              <a:t>imigrasyon</a:t>
            </a:r>
            <a:r>
              <a:rPr sz="2000" b="1" dirty="0"/>
              <a:t> </a:t>
            </a:r>
            <a:r>
              <a:rPr sz="2000" b="1" dirty="0" err="1"/>
              <a:t>pou</a:t>
            </a:r>
            <a:r>
              <a:rPr sz="2000" b="1" dirty="0"/>
              <a:t> </a:t>
            </a:r>
            <a:r>
              <a:rPr sz="2000" b="1" dirty="0" err="1"/>
              <a:t>revize</a:t>
            </a:r>
            <a:r>
              <a:rPr sz="2000" b="1" dirty="0"/>
              <a:t> </a:t>
            </a:r>
            <a:r>
              <a:rPr sz="2000" b="1" dirty="0" err="1"/>
              <a:t>desizyon</a:t>
            </a:r>
            <a:r>
              <a:rPr sz="2000" b="1" dirty="0"/>
              <a:t> </a:t>
            </a:r>
            <a:r>
              <a:rPr sz="2000" b="1" dirty="0" err="1"/>
              <a:t>kosyon</a:t>
            </a:r>
            <a:r>
              <a:rPr sz="2000" b="1" dirty="0"/>
              <a:t> an</a:t>
            </a:r>
            <a:endParaRPr lang="ko-KR" altLang="en-US" sz="2000" b="1" dirty="0"/>
          </a:p>
          <a:p>
            <a:pPr marL="685800" lvl="1" indent="-292100" algn="l" rtl="0">
              <a:lnSpc>
                <a:spcPct val="100000"/>
              </a:lnSpc>
              <a:spcBef>
                <a:spcPts val="400"/>
              </a:spcBef>
              <a:spcAft>
                <a:spcPts val="0"/>
              </a:spcAft>
              <a:buFont typeface="NanumGothic"/>
              <a:buChar char="•"/>
            </a:pPr>
            <a:r>
              <a:rPr sz="2000" b="1" dirty="0"/>
              <a:t>Li </a:t>
            </a:r>
            <a:r>
              <a:rPr sz="2000" b="1" dirty="0" err="1"/>
              <a:t>ede</a:t>
            </a:r>
            <a:r>
              <a:rPr sz="2000" b="1" dirty="0"/>
              <a:t> montre </a:t>
            </a:r>
            <a:r>
              <a:rPr sz="2000" b="1" dirty="0" err="1"/>
              <a:t>lyen</a:t>
            </a:r>
            <a:r>
              <a:rPr sz="2000" b="1" dirty="0"/>
              <a:t> </a:t>
            </a:r>
            <a:r>
              <a:rPr sz="2000" b="1" dirty="0" err="1"/>
              <a:t>fanmi</a:t>
            </a:r>
            <a:r>
              <a:rPr sz="2000" b="1" dirty="0"/>
              <a:t> </a:t>
            </a:r>
            <a:r>
              <a:rPr sz="2000" b="1" dirty="0" err="1"/>
              <a:t>ak</a:t>
            </a:r>
            <a:r>
              <a:rPr sz="2000" b="1" dirty="0"/>
              <a:t> </a:t>
            </a:r>
            <a:r>
              <a:rPr sz="2000" b="1" dirty="0" err="1"/>
              <a:t>kominote</a:t>
            </a:r>
            <a:r>
              <a:rPr sz="2000" b="1" dirty="0"/>
              <a:t> solid</a:t>
            </a:r>
            <a:endParaRPr lang="ko-KR" altLang="en-US" sz="2000" b="1" dirty="0"/>
          </a:p>
          <a:p>
            <a:pPr marL="685800" lvl="1" indent="-292100" algn="l" rtl="0">
              <a:lnSpc>
                <a:spcPct val="100000"/>
              </a:lnSpc>
              <a:spcBef>
                <a:spcPts val="400"/>
              </a:spcBef>
              <a:spcAft>
                <a:spcPts val="0"/>
              </a:spcAft>
              <a:buFont typeface="NanumGothic"/>
              <a:buChar char="•"/>
            </a:pPr>
            <a:r>
              <a:rPr sz="2000" b="1" dirty="0"/>
              <a:t>Se </a:t>
            </a:r>
            <a:r>
              <a:rPr sz="2000" b="1" dirty="0" err="1"/>
              <a:t>sèlman</a:t>
            </a:r>
            <a:r>
              <a:rPr sz="2000" b="1" dirty="0"/>
              <a:t> yon </a:t>
            </a:r>
            <a:r>
              <a:rPr sz="2000" b="1" dirty="0" err="1"/>
              <a:t>moun</a:t>
            </a:r>
            <a:r>
              <a:rPr sz="2000" b="1" dirty="0"/>
              <a:t> ki se </a:t>
            </a:r>
            <a:r>
              <a:rPr sz="2000" b="1" dirty="0" err="1"/>
              <a:t>sitwayen</a:t>
            </a:r>
            <a:r>
              <a:rPr sz="2000" b="1" dirty="0"/>
              <a:t> </a:t>
            </a:r>
            <a:r>
              <a:rPr sz="2000" b="1" dirty="0" err="1"/>
              <a:t>ameriken</a:t>
            </a:r>
            <a:r>
              <a:rPr sz="2000" b="1" dirty="0"/>
              <a:t> </a:t>
            </a:r>
            <a:r>
              <a:rPr sz="2000" b="1" dirty="0" err="1"/>
              <a:t>oswa</a:t>
            </a:r>
            <a:r>
              <a:rPr sz="2000" b="1" dirty="0"/>
              <a:t> yon </a:t>
            </a:r>
            <a:r>
              <a:rPr sz="2000" b="1" dirty="0" err="1"/>
              <a:t>moun</a:t>
            </a:r>
            <a:r>
              <a:rPr sz="2000" b="1" dirty="0"/>
              <a:t> ki gen </a:t>
            </a:r>
            <a:r>
              <a:rPr sz="2000" b="1" dirty="0" err="1"/>
              <a:t>estati</a:t>
            </a:r>
            <a:r>
              <a:rPr sz="2000" b="1" dirty="0"/>
              <a:t> </a:t>
            </a:r>
            <a:r>
              <a:rPr sz="2000" b="1" dirty="0" err="1"/>
              <a:t>imigrasyon</a:t>
            </a:r>
            <a:r>
              <a:rPr sz="2000" b="1" dirty="0"/>
              <a:t> legal ki ta </a:t>
            </a:r>
            <a:r>
              <a:rPr sz="2000" b="1" dirty="0" err="1"/>
              <a:t>dwe</a:t>
            </a:r>
            <a:r>
              <a:rPr sz="2000" b="1" dirty="0"/>
              <a:t> ale nan </a:t>
            </a:r>
            <a:r>
              <a:rPr sz="2000" b="1" dirty="0" err="1"/>
              <a:t>imigrasyon</a:t>
            </a:r>
            <a:r>
              <a:rPr sz="2000" b="1" dirty="0"/>
              <a:t> </a:t>
            </a:r>
            <a:r>
              <a:rPr sz="2000" b="1" dirty="0" err="1"/>
              <a:t>pou</a:t>
            </a:r>
            <a:r>
              <a:rPr sz="2000" b="1" dirty="0"/>
              <a:t> </a:t>
            </a:r>
            <a:r>
              <a:rPr sz="2000" b="1" dirty="0" err="1"/>
              <a:t>peye</a:t>
            </a:r>
            <a:r>
              <a:rPr sz="2000" b="1" dirty="0"/>
              <a:t> </a:t>
            </a:r>
            <a:r>
              <a:rPr sz="2000" b="1" dirty="0" err="1"/>
              <a:t>kosyon</a:t>
            </a:r>
            <a:r>
              <a:rPr sz="2000" b="1" dirty="0"/>
              <a:t> an.</a:t>
            </a:r>
            <a:endParaRPr lang="ko-KR" altLang="en-U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3"/>
          <p:cNvSpPr txBox="1">
            <a:spLocks noGrp="1"/>
          </p:cNvSpPr>
          <p:nvPr>
            <p:ph type="title"/>
          </p:nvPr>
        </p:nvSpPr>
        <p:spPr>
          <a:xfrm>
            <a:off x="532130" y="287020"/>
            <a:ext cx="7887335" cy="690880"/>
          </a:xfrm>
          <a:prstGeom prst="rect">
            <a:avLst/>
          </a:prstGeom>
          <a:noFill/>
          <a:ln>
            <a:noFill/>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dirty="0" err="1">
                <a:solidFill>
                  <a:srgbClr val="C12530"/>
                </a:solidFill>
              </a:rPr>
              <a:t>Konnen</a:t>
            </a:r>
            <a:r>
              <a:rPr dirty="0">
                <a:solidFill>
                  <a:srgbClr val="C12530"/>
                </a:solidFill>
              </a:rPr>
              <a:t> </a:t>
            </a:r>
            <a:r>
              <a:rPr dirty="0" err="1">
                <a:solidFill>
                  <a:srgbClr val="C12530"/>
                </a:solidFill>
              </a:rPr>
              <a:t>Dwa</a:t>
            </a:r>
            <a:r>
              <a:rPr dirty="0">
                <a:solidFill>
                  <a:srgbClr val="C12530"/>
                </a:solidFill>
              </a:rPr>
              <a:t> Ou:</a:t>
            </a:r>
            <a:endParaRPr lang="ko-KR" altLang="en-US" dirty="0">
              <a:solidFill>
                <a:srgbClr val="C12530"/>
              </a:solidFill>
            </a:endParaRPr>
          </a:p>
        </p:txBody>
      </p:sp>
      <p:sp>
        <p:nvSpPr>
          <p:cNvPr id="311" name="Google Shape;311;p53"/>
          <p:cNvSpPr txBox="1">
            <a:spLocks noGrp="1"/>
          </p:cNvSpPr>
          <p:nvPr>
            <p:ph type="body" idx="1"/>
          </p:nvPr>
        </p:nvSpPr>
        <p:spPr>
          <a:xfrm>
            <a:off x="320040" y="976630"/>
            <a:ext cx="4846955" cy="4291330"/>
          </a:xfrm>
          <a:prstGeom prst="rect">
            <a:avLst/>
          </a:prstGeom>
          <a:noFill/>
          <a:ln>
            <a:noFill/>
          </a:ln>
        </p:spPr>
        <p:txBody>
          <a:bodyPr vert="horz" wrap="square" lIns="68580" tIns="34290" rIns="68580" bIns="34290" numCol="1" anchor="t">
            <a:noAutofit/>
          </a:bodyPr>
          <a:lstStyle/>
          <a:p>
            <a:pPr marL="342900" indent="0" algn="l" rtl="0">
              <a:lnSpc>
                <a:spcPct val="114999"/>
              </a:lnSpc>
              <a:spcBef>
                <a:spcPts val="0"/>
              </a:spcBef>
              <a:spcAft>
                <a:spcPts val="0"/>
              </a:spcAft>
              <a:buFontTx/>
              <a:buNone/>
            </a:pPr>
            <a:endParaRPr lang="ko-KR" altLang="en-US" sz="2000" dirty="0">
              <a:solidFill>
                <a:srgbClr val="1F419A"/>
              </a:solidFill>
              <a:latin typeface="Raleway" charset="0"/>
              <a:ea typeface="Raleway" charset="0"/>
              <a:cs typeface="Raleway" charset="0"/>
            </a:endParaRPr>
          </a:p>
          <a:p>
            <a:pPr marL="0" indent="0" algn="l" rtl="0">
              <a:lnSpc>
                <a:spcPct val="114999"/>
              </a:lnSpc>
              <a:spcBef>
                <a:spcPts val="0"/>
              </a:spcBef>
              <a:spcAft>
                <a:spcPts val="0"/>
              </a:spcAft>
              <a:buFontTx/>
              <a:buNone/>
            </a:pPr>
            <a:r>
              <a:rPr sz="1800" b="1" dirty="0" err="1">
                <a:solidFill>
                  <a:srgbClr val="3A71AB"/>
                </a:solidFill>
                <a:latin typeface="Calibri" charset="0"/>
                <a:ea typeface="Calibri" charset="0"/>
                <a:cs typeface="Calibri" charset="0"/>
              </a:rPr>
              <a:t>Pwogram</a:t>
            </a:r>
            <a:r>
              <a:rPr sz="1800" b="1" dirty="0">
                <a:solidFill>
                  <a:srgbClr val="3A71AB"/>
                </a:solidFill>
                <a:latin typeface="Calibri" charset="0"/>
                <a:ea typeface="Calibri" charset="0"/>
                <a:cs typeface="Calibri" charset="0"/>
              </a:rPr>
              <a:t>:</a:t>
            </a:r>
            <a:endParaRPr lang="ko-KR" altLang="en-US" sz="1800" b="1" dirty="0">
              <a:solidFill>
                <a:srgbClr val="3A71AB"/>
              </a:solidFill>
              <a:latin typeface="Calibri" charset="0"/>
              <a:ea typeface="Calibri" charset="0"/>
              <a:cs typeface="Calibri" charset="0"/>
            </a:endParaRPr>
          </a:p>
          <a:p>
            <a:pPr marL="685800" lvl="1" indent="-279400" algn="l" rtl="0">
              <a:lnSpc>
                <a:spcPct val="114999"/>
              </a:lnSpc>
              <a:spcBef>
                <a:spcPts val="0"/>
              </a:spcBef>
              <a:spcAft>
                <a:spcPts val="0"/>
              </a:spcAft>
              <a:buClr>
                <a:srgbClr val="3A71AB"/>
              </a:buClr>
              <a:buFont typeface="Calibri"/>
              <a:buChar char="○"/>
            </a:pPr>
            <a:r>
              <a:rPr b="1" dirty="0" err="1">
                <a:solidFill>
                  <a:srgbClr val="3A71AB"/>
                </a:solidFill>
              </a:rPr>
              <a:t>Defans</a:t>
            </a:r>
            <a:r>
              <a:rPr b="1" dirty="0">
                <a:solidFill>
                  <a:srgbClr val="3A71AB"/>
                </a:solidFill>
              </a:rPr>
              <a:t> </a:t>
            </a:r>
            <a:r>
              <a:rPr b="1" dirty="0" err="1">
                <a:solidFill>
                  <a:srgbClr val="3A71AB"/>
                </a:solidFill>
              </a:rPr>
              <a:t>ak</a:t>
            </a:r>
            <a:r>
              <a:rPr b="1" dirty="0">
                <a:solidFill>
                  <a:srgbClr val="3A71AB"/>
                </a:solidFill>
              </a:rPr>
              <a:t> </a:t>
            </a:r>
            <a:r>
              <a:rPr b="1" dirty="0" err="1">
                <a:solidFill>
                  <a:srgbClr val="3A71AB"/>
                </a:solidFill>
              </a:rPr>
              <a:t>òganizasyon</a:t>
            </a:r>
            <a:endParaRPr lang="ko-KR" altLang="en-US" b="1" dirty="0">
              <a:solidFill>
                <a:srgbClr val="3A71AB"/>
              </a:solidFill>
            </a:endParaRPr>
          </a:p>
          <a:p>
            <a:pPr marL="685800" lvl="1" indent="-279400" algn="l" rtl="0">
              <a:lnSpc>
                <a:spcPct val="114999"/>
              </a:lnSpc>
              <a:spcBef>
                <a:spcPts val="0"/>
              </a:spcBef>
              <a:spcAft>
                <a:spcPts val="0"/>
              </a:spcAft>
              <a:buClr>
                <a:srgbClr val="3A71AB"/>
              </a:buClr>
              <a:buFont typeface="Calibri"/>
              <a:buChar char="○"/>
            </a:pPr>
            <a:r>
              <a:rPr b="1" dirty="0" err="1">
                <a:solidFill>
                  <a:srgbClr val="3A71AB"/>
                </a:solidFill>
              </a:rPr>
              <a:t>Asistans</a:t>
            </a:r>
            <a:r>
              <a:rPr b="1" dirty="0">
                <a:solidFill>
                  <a:srgbClr val="3A71AB"/>
                </a:solidFill>
              </a:rPr>
              <a:t> </a:t>
            </a:r>
            <a:r>
              <a:rPr b="1" dirty="0" err="1">
                <a:solidFill>
                  <a:srgbClr val="3A71AB"/>
                </a:solidFill>
              </a:rPr>
              <a:t>konsènan</a:t>
            </a:r>
            <a:r>
              <a:rPr b="1" dirty="0">
                <a:solidFill>
                  <a:srgbClr val="3A71AB"/>
                </a:solidFill>
              </a:rPr>
              <a:t> </a:t>
            </a:r>
            <a:r>
              <a:rPr b="1" dirty="0" err="1">
                <a:solidFill>
                  <a:srgbClr val="3A71AB"/>
                </a:solidFill>
              </a:rPr>
              <a:t>aplikasyon</a:t>
            </a:r>
            <a:r>
              <a:rPr b="1" dirty="0">
                <a:solidFill>
                  <a:srgbClr val="3A71AB"/>
                </a:solidFill>
              </a:rPr>
              <a:t> </a:t>
            </a:r>
            <a:r>
              <a:rPr b="1" dirty="0" err="1">
                <a:solidFill>
                  <a:srgbClr val="3A71AB"/>
                </a:solidFill>
              </a:rPr>
              <a:t>pou</a:t>
            </a:r>
            <a:r>
              <a:rPr b="1" dirty="0">
                <a:solidFill>
                  <a:srgbClr val="3A71AB"/>
                </a:solidFill>
              </a:rPr>
              <a:t> </a:t>
            </a:r>
            <a:r>
              <a:rPr b="1" dirty="0" err="1">
                <a:solidFill>
                  <a:srgbClr val="3A71AB"/>
                </a:solidFill>
              </a:rPr>
              <a:t>sitwayènte</a:t>
            </a:r>
            <a:endParaRPr lang="ko-KR" altLang="en-US" b="1" dirty="0">
              <a:solidFill>
                <a:srgbClr val="3A71AB"/>
              </a:solidFill>
            </a:endParaRPr>
          </a:p>
          <a:p>
            <a:pPr marL="685800" lvl="1" indent="-279400" algn="l" rtl="0">
              <a:lnSpc>
                <a:spcPct val="114999"/>
              </a:lnSpc>
              <a:spcBef>
                <a:spcPts val="0"/>
              </a:spcBef>
              <a:spcAft>
                <a:spcPts val="0"/>
              </a:spcAft>
              <a:buClr>
                <a:srgbClr val="3A71AB"/>
              </a:buClr>
              <a:buFont typeface="Arial"/>
              <a:buChar char="○"/>
            </a:pPr>
            <a:r>
              <a:rPr b="1" dirty="0" err="1">
                <a:solidFill>
                  <a:srgbClr val="3A71AB"/>
                </a:solidFill>
              </a:rPr>
              <a:t>Angajman</a:t>
            </a:r>
            <a:r>
              <a:rPr b="1" dirty="0">
                <a:solidFill>
                  <a:srgbClr val="3A71AB"/>
                </a:solidFill>
              </a:rPr>
              <a:t> </a:t>
            </a:r>
            <a:r>
              <a:rPr b="1" dirty="0" err="1">
                <a:solidFill>
                  <a:srgbClr val="3A71AB"/>
                </a:solidFill>
              </a:rPr>
              <a:t>sivik</a:t>
            </a:r>
            <a:endParaRPr lang="ko-KR" altLang="en-US" b="1" dirty="0">
              <a:solidFill>
                <a:srgbClr val="3A71AB"/>
              </a:solidFill>
            </a:endParaRPr>
          </a:p>
          <a:p>
            <a:pPr marL="0" indent="0" algn="l" rtl="0">
              <a:lnSpc>
                <a:spcPct val="114999"/>
              </a:lnSpc>
              <a:spcBef>
                <a:spcPts val="0"/>
              </a:spcBef>
              <a:spcAft>
                <a:spcPts val="0"/>
              </a:spcAft>
              <a:buFontTx/>
              <a:buNone/>
            </a:pPr>
            <a:endParaRPr lang="ko-KR" altLang="en-US" sz="1400" b="1" dirty="0">
              <a:solidFill>
                <a:srgbClr val="3A71AB"/>
              </a:solidFill>
            </a:endParaRPr>
          </a:p>
          <a:p>
            <a:pPr marL="0" indent="0" algn="ctr" rtl="0">
              <a:lnSpc>
                <a:spcPct val="114999"/>
              </a:lnSpc>
              <a:spcBef>
                <a:spcPts val="0"/>
              </a:spcBef>
              <a:spcAft>
                <a:spcPts val="0"/>
              </a:spcAft>
              <a:buFontTx/>
              <a:buNone/>
            </a:pPr>
            <a:r>
              <a:rPr sz="1800" b="1" i="0" strike="noStrike" cap="none" dirty="0" err="1">
                <a:solidFill>
                  <a:srgbClr val="C00000"/>
                </a:solidFill>
                <a:latin typeface="Arial" charset="0"/>
                <a:ea typeface="Arial" charset="0"/>
                <a:cs typeface="Raleway" charset="0"/>
              </a:rPr>
              <a:t>Vizyon</a:t>
            </a:r>
            <a:r>
              <a:rPr sz="1800" b="1" i="0" strike="noStrike" cap="none" dirty="0">
                <a:solidFill>
                  <a:srgbClr val="C00000"/>
                </a:solidFill>
                <a:latin typeface="Arial" charset="0"/>
                <a:ea typeface="Arial" charset="0"/>
                <a:cs typeface="Raleway" charset="0"/>
              </a:rPr>
              <a:t> </a:t>
            </a:r>
            <a:r>
              <a:rPr sz="1800" b="1" i="0" strike="noStrike" cap="none" dirty="0" err="1">
                <a:solidFill>
                  <a:srgbClr val="C00000"/>
                </a:solidFill>
                <a:latin typeface="Arial" charset="0"/>
                <a:ea typeface="Arial" charset="0"/>
                <a:cs typeface="Raleway" charset="0"/>
              </a:rPr>
              <a:t>nou</a:t>
            </a:r>
            <a:r>
              <a:rPr sz="1800" b="0" i="0" strike="noStrike" cap="none" dirty="0">
                <a:solidFill>
                  <a:srgbClr val="FF0000"/>
                </a:solidFill>
                <a:latin typeface="Arial" charset="0"/>
                <a:ea typeface="Arial" charset="0"/>
                <a:cs typeface="Raleway" charset="0"/>
              </a:rPr>
              <a:t> </a:t>
            </a:r>
            <a:r>
              <a:rPr sz="1800" b="0" i="0" strike="noStrike" cap="none" dirty="0">
                <a:solidFill>
                  <a:srgbClr val="C00000"/>
                </a:solidFill>
                <a:latin typeface="Arial" charset="0"/>
                <a:ea typeface="Arial" charset="0"/>
                <a:cs typeface="Raleway" charset="0"/>
              </a:rPr>
              <a:t>an se </a:t>
            </a:r>
            <a:r>
              <a:rPr sz="1800" b="0" i="0" strike="noStrike" cap="none" dirty="0" err="1">
                <a:solidFill>
                  <a:srgbClr val="C00000"/>
                </a:solidFill>
                <a:latin typeface="Arial" charset="0"/>
                <a:ea typeface="Arial" charset="0"/>
                <a:cs typeface="Raleway" charset="0"/>
              </a:rPr>
              <a:t>pou</a:t>
            </a:r>
            <a:r>
              <a:rPr sz="1800" b="0" i="0" strike="noStrike" cap="none" dirty="0">
                <a:solidFill>
                  <a:srgbClr val="C00000"/>
                </a:solidFill>
                <a:latin typeface="Arial" charset="0"/>
                <a:ea typeface="Arial" charset="0"/>
                <a:cs typeface="Raleway" charset="0"/>
              </a:rPr>
              <a:t> yon </a:t>
            </a:r>
            <a:r>
              <a:rPr sz="1800" b="0" i="0" strike="noStrike" cap="none" dirty="0" err="1">
                <a:solidFill>
                  <a:srgbClr val="C00000"/>
                </a:solidFill>
                <a:latin typeface="Arial" charset="0"/>
                <a:ea typeface="Arial" charset="0"/>
                <a:cs typeface="Raleway" charset="0"/>
              </a:rPr>
              <a:t>richès</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komen</a:t>
            </a:r>
            <a:r>
              <a:rPr sz="1800" b="0" i="0" strike="noStrike" cap="none" dirty="0">
                <a:solidFill>
                  <a:srgbClr val="C00000"/>
                </a:solidFill>
                <a:latin typeface="Arial" charset="0"/>
                <a:ea typeface="Arial" charset="0"/>
                <a:cs typeface="Raleway" charset="0"/>
              </a:rPr>
              <a:t> - </a:t>
            </a:r>
            <a:r>
              <a:rPr sz="1800" b="0" i="0" strike="noStrike" cap="none" dirty="0" err="1">
                <a:solidFill>
                  <a:srgbClr val="C00000"/>
                </a:solidFill>
                <a:latin typeface="Arial" charset="0"/>
                <a:ea typeface="Arial" charset="0"/>
                <a:cs typeface="Raleway" charset="0"/>
              </a:rPr>
              <a:t>ak</a:t>
            </a:r>
            <a:r>
              <a:rPr sz="1800" b="0" i="0" strike="noStrike" cap="none" dirty="0">
                <a:solidFill>
                  <a:srgbClr val="C00000"/>
                </a:solidFill>
                <a:latin typeface="Arial" charset="0"/>
                <a:ea typeface="Arial" charset="0"/>
                <a:cs typeface="Raleway" charset="0"/>
              </a:rPr>
              <a:t> yon </a:t>
            </a:r>
            <a:r>
              <a:rPr sz="1800" b="0" i="0" strike="noStrike" cap="none" dirty="0" err="1">
                <a:solidFill>
                  <a:srgbClr val="C00000"/>
                </a:solidFill>
                <a:latin typeface="Arial" charset="0"/>
                <a:ea typeface="Arial" charset="0"/>
                <a:cs typeface="Raleway" charset="0"/>
              </a:rPr>
              <a:t>nasyon</a:t>
            </a:r>
            <a:r>
              <a:rPr sz="1800" b="0" i="0" strike="noStrike" cap="none" dirty="0">
                <a:solidFill>
                  <a:srgbClr val="C00000"/>
                </a:solidFill>
                <a:latin typeface="Arial" charset="0"/>
                <a:ea typeface="Arial" charset="0"/>
                <a:cs typeface="Raleway" charset="0"/>
              </a:rPr>
              <a:t> - </a:t>
            </a:r>
            <a:r>
              <a:rPr sz="1800" b="0" i="0" strike="noStrike" cap="none" dirty="0" err="1">
                <a:solidFill>
                  <a:srgbClr val="C00000"/>
                </a:solidFill>
                <a:latin typeface="Arial" charset="0"/>
                <a:ea typeface="Arial" charset="0"/>
                <a:cs typeface="Raleway" charset="0"/>
              </a:rPr>
              <a:t>kote</a:t>
            </a:r>
            <a:r>
              <a:rPr sz="1800" b="0" i="0" strike="noStrike" cap="none" dirty="0">
                <a:solidFill>
                  <a:srgbClr val="C00000"/>
                </a:solidFill>
                <a:latin typeface="Arial" charset="0"/>
                <a:ea typeface="Arial" charset="0"/>
                <a:cs typeface="Raleway" charset="0"/>
              </a:rPr>
              <a:t> </a:t>
            </a:r>
            <a:r>
              <a:rPr sz="1800" b="0" i="1" strike="noStrike" cap="none" dirty="0">
                <a:solidFill>
                  <a:srgbClr val="C00000"/>
                </a:solidFill>
                <a:latin typeface="Arial" charset="0"/>
                <a:ea typeface="Arial" charset="0"/>
                <a:cs typeface="Raleway" charset="0"/>
              </a:rPr>
              <a:t>tout</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moun</a:t>
            </a:r>
            <a:r>
              <a:rPr sz="1800" b="0" i="0" strike="noStrike" cap="none" dirty="0">
                <a:solidFill>
                  <a:srgbClr val="C00000"/>
                </a:solidFill>
                <a:latin typeface="Arial" charset="0"/>
                <a:ea typeface="Arial" charset="0"/>
                <a:cs typeface="Raleway" charset="0"/>
              </a:rPr>
              <a:t> ka </a:t>
            </a:r>
            <a:r>
              <a:rPr sz="1800" b="0" i="0" strike="noStrike" cap="none" dirty="0" err="1">
                <a:solidFill>
                  <a:srgbClr val="C00000"/>
                </a:solidFill>
                <a:latin typeface="Arial" charset="0"/>
                <a:ea typeface="Arial" charset="0"/>
                <a:cs typeface="Raleway" charset="0"/>
              </a:rPr>
              <a:t>pwospere</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kèlkeswa</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kote</a:t>
            </a:r>
            <a:r>
              <a:rPr sz="1800" b="0" i="0" strike="noStrike" cap="none" dirty="0">
                <a:solidFill>
                  <a:srgbClr val="C00000"/>
                </a:solidFill>
                <a:latin typeface="Arial" charset="0"/>
                <a:ea typeface="Arial" charset="0"/>
                <a:cs typeface="Raleway" charset="0"/>
              </a:rPr>
              <a:t> yo </a:t>
            </a:r>
            <a:r>
              <a:rPr sz="1800" b="0" i="0" strike="noStrike" cap="none" dirty="0" err="1">
                <a:solidFill>
                  <a:srgbClr val="C00000"/>
                </a:solidFill>
                <a:latin typeface="Arial" charset="0"/>
                <a:ea typeface="Arial" charset="0"/>
                <a:cs typeface="Raleway" charset="0"/>
              </a:rPr>
              <a:t>soti</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oswa</a:t>
            </a:r>
            <a:r>
              <a:rPr sz="1800" b="0" i="0" strike="noStrike" cap="none" dirty="0">
                <a:solidFill>
                  <a:srgbClr val="C00000"/>
                </a:solidFill>
                <a:latin typeface="Arial" charset="0"/>
                <a:ea typeface="Arial" charset="0"/>
                <a:cs typeface="Raleway" charset="0"/>
              </a:rPr>
              <a:t> ki </a:t>
            </a:r>
            <a:r>
              <a:rPr sz="1800" b="0" i="0" strike="noStrike" cap="none" dirty="0" err="1">
                <a:solidFill>
                  <a:srgbClr val="C00000"/>
                </a:solidFill>
                <a:latin typeface="Arial" charset="0"/>
                <a:ea typeface="Arial" charset="0"/>
                <a:cs typeface="Raleway" charset="0"/>
              </a:rPr>
              <a:t>jan</a:t>
            </a:r>
            <a:r>
              <a:rPr sz="1800" b="0" i="0" strike="noStrike" cap="none" dirty="0">
                <a:solidFill>
                  <a:srgbClr val="C00000"/>
                </a:solidFill>
                <a:latin typeface="Arial" charset="0"/>
                <a:ea typeface="Arial" charset="0"/>
                <a:cs typeface="Raleway" charset="0"/>
              </a:rPr>
              <a:t> yo rive </a:t>
            </a:r>
            <a:r>
              <a:rPr sz="1800" b="0" i="0" strike="noStrike" cap="none" dirty="0" err="1">
                <a:solidFill>
                  <a:srgbClr val="C00000"/>
                </a:solidFill>
                <a:latin typeface="Arial" charset="0"/>
                <a:ea typeface="Arial" charset="0"/>
                <a:cs typeface="Raleway" charset="0"/>
              </a:rPr>
              <a:t>isit</a:t>
            </a:r>
            <a:r>
              <a:rPr sz="1800" b="0" i="0" strike="noStrike" cap="none" dirty="0">
                <a:solidFill>
                  <a:srgbClr val="C00000"/>
                </a:solidFill>
                <a:latin typeface="Arial" charset="0"/>
                <a:ea typeface="Arial" charset="0"/>
                <a:cs typeface="Raleway" charset="0"/>
              </a:rPr>
              <a:t> la, epi </a:t>
            </a:r>
            <a:r>
              <a:rPr sz="1800" b="0" i="1" strike="noStrike" cap="none" dirty="0">
                <a:solidFill>
                  <a:srgbClr val="C00000"/>
                </a:solidFill>
                <a:latin typeface="Arial" charset="0"/>
                <a:ea typeface="Arial" charset="0"/>
                <a:cs typeface="Raleway" charset="0"/>
              </a:rPr>
              <a:t>tout</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moun</a:t>
            </a:r>
            <a:r>
              <a:rPr sz="1800" b="0" i="0" strike="noStrike" cap="none" dirty="0">
                <a:solidFill>
                  <a:srgbClr val="C00000"/>
                </a:solidFill>
                <a:latin typeface="Arial" charset="0"/>
                <a:ea typeface="Arial" charset="0"/>
                <a:cs typeface="Raleway" charset="0"/>
              </a:rPr>
              <a:t> ka </a:t>
            </a:r>
            <a:r>
              <a:rPr sz="1800" b="0" i="0" strike="noStrike" cap="none" dirty="0" err="1">
                <a:solidFill>
                  <a:srgbClr val="C00000"/>
                </a:solidFill>
                <a:latin typeface="Arial" charset="0"/>
                <a:ea typeface="Arial" charset="0"/>
                <a:cs typeface="Raleway" charset="0"/>
              </a:rPr>
              <a:t>patisipe</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totalman</a:t>
            </a:r>
            <a:r>
              <a:rPr sz="1800" b="0" i="0" strike="noStrike" cap="none" dirty="0">
                <a:solidFill>
                  <a:srgbClr val="C00000"/>
                </a:solidFill>
                <a:latin typeface="Arial" charset="0"/>
                <a:ea typeface="Arial" charset="0"/>
                <a:cs typeface="Raleway" charset="0"/>
              </a:rPr>
              <a:t> nan </a:t>
            </a:r>
            <a:r>
              <a:rPr sz="1800" b="0" i="0" strike="noStrike" cap="none" dirty="0" err="1">
                <a:solidFill>
                  <a:srgbClr val="C00000"/>
                </a:solidFill>
                <a:latin typeface="Arial" charset="0"/>
                <a:ea typeface="Arial" charset="0"/>
                <a:cs typeface="Raleway" charset="0"/>
              </a:rPr>
              <a:t>lavi</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sosyal</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ekonomik</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ak</a:t>
            </a:r>
            <a:r>
              <a:rPr sz="1800" b="0" i="0" strike="noStrike" cap="none" dirty="0">
                <a:solidFill>
                  <a:srgbClr val="C00000"/>
                </a:solidFill>
                <a:latin typeface="Arial" charset="0"/>
                <a:ea typeface="Arial" charset="0"/>
                <a:cs typeface="Raleway" charset="0"/>
              </a:rPr>
              <a:t> </a:t>
            </a:r>
            <a:r>
              <a:rPr sz="1800" b="0" i="0" strike="noStrike" cap="none" dirty="0" err="1">
                <a:solidFill>
                  <a:srgbClr val="C00000"/>
                </a:solidFill>
                <a:latin typeface="Arial" charset="0"/>
                <a:ea typeface="Arial" charset="0"/>
                <a:cs typeface="Raleway" charset="0"/>
              </a:rPr>
              <a:t>sivik</a:t>
            </a:r>
            <a:r>
              <a:rPr sz="1800" b="0" i="0" strike="noStrike" cap="none" dirty="0">
                <a:solidFill>
                  <a:srgbClr val="C00000"/>
                </a:solidFill>
                <a:latin typeface="Arial" charset="0"/>
                <a:ea typeface="Arial" charset="0"/>
                <a:cs typeface="Raleway" charset="0"/>
              </a:rPr>
              <a:t> nan </a:t>
            </a:r>
            <a:r>
              <a:rPr sz="1800" b="0" i="0" strike="noStrike" cap="none" dirty="0" err="1">
                <a:solidFill>
                  <a:srgbClr val="C00000"/>
                </a:solidFill>
                <a:latin typeface="Arial" charset="0"/>
                <a:ea typeface="Arial" charset="0"/>
                <a:cs typeface="Raleway" charset="0"/>
              </a:rPr>
              <a:t>kominote</a:t>
            </a:r>
            <a:r>
              <a:rPr sz="1800" b="0" i="0" strike="noStrike" cap="none" dirty="0">
                <a:solidFill>
                  <a:srgbClr val="C00000"/>
                </a:solidFill>
                <a:latin typeface="Arial" charset="0"/>
                <a:ea typeface="Arial" charset="0"/>
                <a:cs typeface="Raleway" charset="0"/>
              </a:rPr>
              <a:t> yo.</a:t>
            </a:r>
            <a:endParaRPr lang="ko-KR" altLang="en-US" sz="1800" dirty="0">
              <a:solidFill>
                <a:srgbClr val="C00000"/>
              </a:solidFill>
              <a:latin typeface="Arial" charset="0"/>
              <a:ea typeface="Arial" charset="0"/>
              <a:cs typeface="Arial" charset="0"/>
            </a:endParaRPr>
          </a:p>
        </p:txBody>
      </p:sp>
      <p:pic>
        <p:nvPicPr>
          <p:cNvPr id="312" name="Google Shape;312;p53"/>
          <p:cNvPicPr preferRelativeResize="0"/>
          <p:nvPr/>
        </p:nvPicPr>
        <p:blipFill rotWithShape="1">
          <a:blip r:embed="rId3">
            <a:alphaModFix/>
          </a:blip>
          <a:srcRect/>
          <a:stretch/>
        </p:blipFill>
        <p:spPr>
          <a:xfrm>
            <a:off x="5274310" y="1212215"/>
            <a:ext cx="3673475" cy="27190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1"/>
          <p:cNvSpPr txBox="1">
            <a:spLocks noGrp="1"/>
          </p:cNvSpPr>
          <p:nvPr>
            <p:ph type="ctrTitle"/>
          </p:nvPr>
        </p:nvSpPr>
        <p:spPr>
          <a:xfrm>
            <a:off x="989329" y="1936749"/>
            <a:ext cx="7850505" cy="680085"/>
          </a:xfrm>
          <a:prstGeom prst="rect">
            <a:avLst/>
          </a:prstGeom>
          <a:noFill/>
          <a:ln>
            <a:noFill/>
          </a:ln>
        </p:spPr>
        <p:txBody>
          <a:bodyPr vert="horz" wrap="square" lIns="68580" tIns="34290" rIns="68580" bIns="34290" numCol="1" anchor="b">
            <a:normAutofit fontScale="90000"/>
          </a:bodyPr>
          <a:lstStyle/>
          <a:p>
            <a:pPr marL="0" indent="0" algn="l" rtl="0">
              <a:lnSpc>
                <a:spcPct val="90000"/>
              </a:lnSpc>
              <a:spcBef>
                <a:spcPts val="0"/>
              </a:spcBef>
              <a:spcAft>
                <a:spcPts val="0"/>
              </a:spcAft>
              <a:buFontTx/>
              <a:buNone/>
            </a:pPr>
            <a:r>
              <a:rPr sz="4500" b="0" i="0" strike="noStrike" cap="none" dirty="0" err="1">
                <a:latin typeface="Roboto" charset="0"/>
                <a:ea typeface="Roboto" charset="0"/>
                <a:cs typeface="Roboto" charset="0"/>
              </a:rPr>
              <a:t>Konnen</a:t>
            </a:r>
            <a:r>
              <a:rPr sz="4500" b="0" i="0" strike="noStrike" cap="none" dirty="0">
                <a:latin typeface="Roboto" charset="0"/>
                <a:ea typeface="Roboto" charset="0"/>
                <a:cs typeface="Roboto" charset="0"/>
              </a:rPr>
              <a:t> </a:t>
            </a:r>
            <a:r>
              <a:rPr sz="4500" b="0" i="0" strike="noStrike" cap="none" dirty="0" err="1">
                <a:latin typeface="Roboto" charset="0"/>
                <a:ea typeface="Roboto" charset="0"/>
                <a:cs typeface="Roboto" charset="0"/>
              </a:rPr>
              <a:t>Dwa</a:t>
            </a:r>
            <a:r>
              <a:rPr sz="4500" b="0" i="0" strike="noStrike" cap="none" dirty="0">
                <a:latin typeface="Roboto" charset="0"/>
                <a:ea typeface="Roboto" charset="0"/>
                <a:cs typeface="Roboto" charset="0"/>
              </a:rPr>
              <a:t> Ou: </a:t>
            </a:r>
            <a:r>
              <a:rPr sz="4500" b="0" i="0" strike="noStrike" cap="none" dirty="0" err="1">
                <a:latin typeface="Roboto" charset="0"/>
                <a:ea typeface="Roboto" charset="0"/>
                <a:cs typeface="Roboto" charset="0"/>
              </a:rPr>
              <a:t>Preparasyon</a:t>
            </a:r>
            <a:r>
              <a:rPr sz="4500" b="0" i="0" strike="noStrike" cap="none" dirty="0">
                <a:latin typeface="Roboto" charset="0"/>
                <a:ea typeface="Roboto" charset="0"/>
                <a:cs typeface="Roboto" charset="0"/>
              </a:rPr>
              <a:t> Fanmi</a:t>
            </a:r>
            <a:endParaRPr lang="ko-KR" altLang="en-US" sz="4500" b="0" i="0" strike="noStrike" cap="none" dirty="0">
              <a:latin typeface="Roboto" charset="0"/>
              <a:ea typeface="Roboto" charset="0"/>
              <a:cs typeface="Roboto"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2"/>
          <p:cNvSpPr txBox="1">
            <a:spLocks noGrp="1"/>
          </p:cNvSpPr>
          <p:nvPr>
            <p:ph type="title"/>
          </p:nvPr>
        </p:nvSpPr>
        <p:spPr>
          <a:xfrm>
            <a:off x="575945" y="92075"/>
            <a:ext cx="7544435" cy="120777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b="1" i="0" strike="noStrike" cap="none">
                <a:latin typeface="Roboto" charset="0"/>
                <a:ea typeface="Roboto" charset="0"/>
                <a:cs typeface="Roboto" charset="0"/>
              </a:rPr>
              <a:t>Dwa Paran yo</a:t>
            </a:r>
            <a:endParaRPr lang="ko-KR" altLang="en-US" sz="3000"/>
          </a:p>
        </p:txBody>
      </p:sp>
      <p:sp>
        <p:nvSpPr>
          <p:cNvPr id="478" name="Google Shape;478;p72"/>
          <p:cNvSpPr txBox="1">
            <a:spLocks noGrp="1"/>
          </p:cNvSpPr>
          <p:nvPr>
            <p:ph type="dt" idx="10"/>
          </p:nvPr>
        </p:nvSpPr>
        <p:spPr>
          <a:xfrm>
            <a:off x="628650" y="4767580"/>
            <a:ext cx="2057400" cy="27368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en" sz="1100">
                <a:solidFill>
                  <a:srgbClr val="FFFFFF"/>
                </a:solidFill>
                <a:latin typeface="Arial"/>
                <a:ea typeface="Arial"/>
                <a:cs typeface="Arial"/>
                <a:sym typeface="Arial"/>
              </a:rPr>
              <a:t>12/8/20</a:t>
            </a:r>
            <a:endParaRPr sz="1100">
              <a:solidFill>
                <a:srgbClr val="FFFFFF"/>
              </a:solidFill>
              <a:latin typeface="Arial"/>
              <a:ea typeface="Arial"/>
              <a:cs typeface="Arial"/>
              <a:sym typeface="Arial"/>
            </a:endParaRPr>
          </a:p>
        </p:txBody>
      </p:sp>
      <p:sp>
        <p:nvSpPr>
          <p:cNvPr id="479" name="Google Shape;479;p72"/>
          <p:cNvSpPr txBox="1">
            <a:spLocks noGrp="1"/>
          </p:cNvSpPr>
          <p:nvPr>
            <p:ph type="ftr" idx="11"/>
          </p:nvPr>
        </p:nvSpPr>
        <p:spPr>
          <a:xfrm>
            <a:off x="3028950" y="4767580"/>
            <a:ext cx="3086100" cy="27368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SzPts val="1100"/>
              <a:buNone/>
            </a:pPr>
            <a:r>
              <a:rPr lang="en" sz="900">
                <a:solidFill>
                  <a:srgbClr val="FFFFFF"/>
                </a:solidFill>
                <a:latin typeface="Arial"/>
                <a:ea typeface="Arial"/>
                <a:cs typeface="Arial"/>
                <a:sym typeface="Arial"/>
              </a:rPr>
              <a:t>www.miracoalition.org</a:t>
            </a:r>
            <a:endParaRPr/>
          </a:p>
        </p:txBody>
      </p:sp>
      <p:sp>
        <p:nvSpPr>
          <p:cNvPr id="480" name="Google Shape;480;p72"/>
          <p:cNvSpPr txBox="1">
            <a:spLocks noGrp="1"/>
          </p:cNvSpPr>
          <p:nvPr>
            <p:ph type="body" idx="1"/>
          </p:nvPr>
        </p:nvSpPr>
        <p:spPr>
          <a:xfrm>
            <a:off x="1369060" y="1145540"/>
            <a:ext cx="6377940" cy="3429000"/>
          </a:xfrm>
          <a:prstGeom prst="rect">
            <a:avLst/>
          </a:prstGeom>
          <a:noFill/>
          <a:ln>
            <a:noFill/>
          </a:ln>
        </p:spPr>
        <p:txBody>
          <a:bodyPr spcFirstLastPara="1" wrap="square" lIns="68575" tIns="34275" rIns="68575" bIns="34275" anchor="t" anchorCtr="0">
            <a:normAutofit/>
          </a:bodyPr>
          <a:lstStyle/>
          <a:p>
            <a:pPr marL="177800" lvl="0" indent="-38100" algn="l" rtl="0">
              <a:lnSpc>
                <a:spcPct val="100000"/>
              </a:lnSpc>
              <a:spcBef>
                <a:spcPts val="0"/>
              </a:spcBef>
              <a:spcAft>
                <a:spcPts val="0"/>
              </a:spcAft>
              <a:buClr>
                <a:srgbClr val="C12530"/>
              </a:buClr>
              <a:buSzPts val="2100"/>
              <a:buNone/>
            </a:pPr>
            <a:endParaRPr>
              <a:latin typeface="Times New Roman"/>
              <a:ea typeface="Times New Roman"/>
              <a:cs typeface="Times New Roman"/>
              <a:sym typeface="Times New Roman"/>
            </a:endParaRPr>
          </a:p>
          <a:p>
            <a:pPr marL="177800" lvl="0" indent="-38100" algn="l" rtl="0">
              <a:lnSpc>
                <a:spcPct val="100000"/>
              </a:lnSpc>
              <a:spcBef>
                <a:spcPts val="800"/>
              </a:spcBef>
              <a:spcAft>
                <a:spcPts val="0"/>
              </a:spcAft>
              <a:buClr>
                <a:srgbClr val="C12530"/>
              </a:buClr>
              <a:buSzPts val="2100"/>
              <a:buNone/>
            </a:pPr>
            <a:endParaRPr/>
          </a:p>
        </p:txBody>
      </p:sp>
      <p:sp>
        <p:nvSpPr>
          <p:cNvPr id="481" name="Google Shape;481;p72"/>
          <p:cNvSpPr/>
          <p:nvPr/>
        </p:nvSpPr>
        <p:spPr>
          <a:xfrm>
            <a:off x="337820" y="1085850"/>
            <a:ext cx="6758940" cy="3738879"/>
          </a:xfrm>
          <a:prstGeom prst="rect">
            <a:avLst/>
          </a:prstGeom>
          <a:noFill/>
          <a:ln>
            <a:noFill/>
          </a:ln>
        </p:spPr>
        <p:txBody>
          <a:bodyPr vert="horz" wrap="square" lIns="91440" tIns="45720" rIns="91440" bIns="45720" numCol="1" anchor="t">
            <a:noAutofit/>
          </a:bodyPr>
          <a:lstStyle/>
          <a:p>
            <a:pPr marL="254000" indent="-254000" algn="l" rtl="0">
              <a:lnSpc>
                <a:spcPct val="100000"/>
              </a:lnSpc>
              <a:spcBef>
                <a:spcPts val="0"/>
              </a:spcBef>
              <a:spcAft>
                <a:spcPts val="0"/>
              </a:spcAft>
              <a:buFont typeface="Noto Sans Symbols"/>
              <a:buChar char="▪"/>
            </a:pPr>
            <a:r>
              <a:rPr sz="1800" b="0" i="0" strike="noStrike" cap="none">
                <a:solidFill>
                  <a:schemeClr val="dk1"/>
                </a:solidFill>
                <a:latin typeface="Calibri" charset="0"/>
                <a:ea typeface="Calibri" charset="0"/>
                <a:cs typeface="Calibri" charset="0"/>
              </a:rPr>
              <a:t>Ou gen dwa pou pran desizyon konsènan pitit ou kèlkeswa sitiyasyon imigrasyon yo</a:t>
            </a:r>
            <a:endParaRPr lang="ko-KR" altLang="en-US" sz="1800" b="0" i="0" strike="noStrike" cap="none">
              <a:solidFill>
                <a:schemeClr val="dk1"/>
              </a:solidFill>
              <a:latin typeface="Calibri" charset="0"/>
              <a:ea typeface="Calibri" charset="0"/>
              <a:cs typeface="Calibri" charset="0"/>
            </a:endParaRPr>
          </a:p>
          <a:p>
            <a:pPr marL="254000" indent="-254000" algn="l" rtl="0">
              <a:lnSpc>
                <a:spcPct val="100000"/>
              </a:lnSpc>
              <a:spcBef>
                <a:spcPts val="0"/>
              </a:spcBef>
              <a:spcAft>
                <a:spcPts val="0"/>
              </a:spcAft>
              <a:buFont typeface="Noto Sans Symbols"/>
              <a:buChar char="▪"/>
            </a:pPr>
            <a:r>
              <a:rPr sz="1800" b="0" i="0" strike="noStrike" cap="none">
                <a:solidFill>
                  <a:schemeClr val="dk1"/>
                </a:solidFill>
                <a:latin typeface="Calibri" charset="0"/>
                <a:ea typeface="Calibri" charset="0"/>
                <a:cs typeface="Calibri" charset="0"/>
              </a:rPr>
              <a:t>Ou pa oblije bay enfòmasyon sou pitit ou yo, men ou ka vle di imigrasyon si ou se moun ki responsab prensipal la.</a:t>
            </a:r>
            <a:r>
              <a:rPr sz="1800">
                <a:solidFill>
                  <a:schemeClr val="dk1"/>
                </a:solidFill>
                <a:latin typeface="Calibri" charset="0"/>
                <a:ea typeface="Calibri" charset="0"/>
                <a:cs typeface="Calibri" charset="0"/>
              </a:rPr>
              <a:t>.</a:t>
            </a:r>
            <a:endParaRPr lang="ko-KR" altLang="en-US" sz="1800">
              <a:solidFill>
                <a:schemeClr val="dk1"/>
              </a:solidFill>
              <a:latin typeface="Calibri" charset="0"/>
              <a:ea typeface="Calibri" charset="0"/>
              <a:cs typeface="Calibri" charset="0"/>
            </a:endParaRPr>
          </a:p>
          <a:p>
            <a:pPr marL="254000" indent="-254000" algn="l" rtl="0">
              <a:lnSpc>
                <a:spcPct val="100000"/>
              </a:lnSpc>
              <a:spcBef>
                <a:spcPts val="0"/>
              </a:spcBef>
              <a:spcAft>
                <a:spcPts val="0"/>
              </a:spcAft>
              <a:buFont typeface="Noto Sans Symbols"/>
              <a:buChar char="▪"/>
            </a:pPr>
            <a:r>
              <a:rPr sz="1800" b="0" i="0" strike="noStrike" cap="none">
                <a:solidFill>
                  <a:schemeClr val="dk1"/>
                </a:solidFill>
                <a:latin typeface="Calibri" charset="0"/>
                <a:ea typeface="Calibri" charset="0"/>
                <a:cs typeface="Calibri" charset="0"/>
              </a:rPr>
              <a:t>Ou gen dwa fè aranjman konsènan moun ki responsab pitit ou yo</a:t>
            </a:r>
            <a:endParaRPr lang="ko-KR" altLang="en-US" sz="1800" b="0" i="0" strike="noStrike" cap="none">
              <a:solidFill>
                <a:schemeClr val="dk1"/>
              </a:solidFill>
              <a:latin typeface="Calibri" charset="0"/>
              <a:ea typeface="Calibri" charset="0"/>
              <a:cs typeface="Calibri" charset="0"/>
            </a:endParaRPr>
          </a:p>
          <a:p>
            <a:pPr marL="558800" lvl="1" indent="-215900" algn="l" rtl="0">
              <a:lnSpc>
                <a:spcPct val="100000"/>
              </a:lnSpc>
              <a:spcBef>
                <a:spcPts val="400"/>
              </a:spcBef>
              <a:spcAft>
                <a:spcPts val="0"/>
              </a:spcAft>
              <a:buClr>
                <a:srgbClr val="000000"/>
              </a:buClr>
              <a:buFont typeface="Noto Sans Symbols"/>
              <a:buChar char="▪"/>
            </a:pPr>
            <a:r>
              <a:rPr sz="1800" b="0" i="0" strike="noStrike" cap="none">
                <a:solidFill>
                  <a:schemeClr val="dk1"/>
                </a:solidFill>
                <a:latin typeface="Calibri" charset="0"/>
                <a:ea typeface="Calibri" charset="0"/>
                <a:cs typeface="Calibri" charset="0"/>
              </a:rPr>
              <a:t>Ou ka mande fè yon apèl nan telefòn nan moman arestasyon an epi ou ka mande kijan ou pral ka kontakte pitit ou.</a:t>
            </a:r>
            <a:endParaRPr lang="ko-KR" altLang="en-US" sz="1800" b="0" i="0" strike="noStrike" cap="none">
              <a:solidFill>
                <a:schemeClr val="dk1"/>
              </a:solidFill>
              <a:latin typeface="Calibri" charset="0"/>
              <a:ea typeface="Calibri" charset="0"/>
              <a:cs typeface="Calibri" charset="0"/>
            </a:endParaRPr>
          </a:p>
          <a:p>
            <a:pPr marL="254000" indent="-254000" algn="l" rtl="0">
              <a:lnSpc>
                <a:spcPct val="100000"/>
              </a:lnSpc>
              <a:spcBef>
                <a:spcPts val="0"/>
              </a:spcBef>
              <a:spcAft>
                <a:spcPts val="0"/>
              </a:spcAft>
              <a:buFont typeface="Noto Sans Symbols"/>
              <a:buChar char="▪"/>
            </a:pPr>
            <a:r>
              <a:rPr sz="1800" b="0" i="0" strike="noStrike" cap="none">
                <a:solidFill>
                  <a:schemeClr val="dk1"/>
                </a:solidFill>
                <a:latin typeface="Calibri" charset="0"/>
                <a:ea typeface="Calibri" charset="0"/>
                <a:cs typeface="Calibri" charset="0"/>
              </a:rPr>
              <a:t>Si pitit ou yo nan sistèm fanmi adoptif, ou gen dwa pou patisipe nan pwosedi pwoteksyon timoun yo lè yo an detansyon ak apre yo fin depòte yo, sof si dwa paran yo te sispann.</a:t>
            </a:r>
            <a:endParaRPr lang="ko-KR" altLang="en-US" sz="1800" b="0" i="0" strike="noStrike" cap="none">
              <a:solidFill>
                <a:schemeClr val="dk1"/>
              </a:solidFill>
              <a:latin typeface="Calibri" charset="0"/>
              <a:ea typeface="Calibri" charset="0"/>
              <a:cs typeface="Calibri" charset="0"/>
            </a:endParaRPr>
          </a:p>
          <a:p>
            <a:pPr marL="596900" lvl="1" indent="-254000" algn="l" rtl="0">
              <a:lnSpc>
                <a:spcPct val="100000"/>
              </a:lnSpc>
              <a:spcBef>
                <a:spcPts val="400"/>
              </a:spcBef>
              <a:spcAft>
                <a:spcPts val="0"/>
              </a:spcAft>
              <a:buClr>
                <a:srgbClr val="000000"/>
              </a:buClr>
              <a:buFont typeface="Noto Sans Symbols"/>
              <a:buChar char="▪"/>
            </a:pPr>
            <a:r>
              <a:rPr sz="1800" b="0" i="0" strike="noStrike" cap="none">
                <a:solidFill>
                  <a:schemeClr val="dk1"/>
                </a:solidFill>
                <a:latin typeface="Calibri" charset="0"/>
                <a:ea typeface="Calibri" charset="0"/>
                <a:cs typeface="Calibri" charset="0"/>
              </a:rPr>
              <a:t>Detansyon ak depòtasyon pa vle di abandon.</a:t>
            </a:r>
            <a:endParaRPr lang="ko-KR" altLang="en-US" sz="1800" b="0" i="0" strike="noStrike" cap="none">
              <a:solidFill>
                <a:schemeClr val="dk1"/>
              </a:solidFill>
              <a:latin typeface="Calibri" charset="0"/>
              <a:ea typeface="Calibri" charset="0"/>
              <a:cs typeface="Calibri" charset="0"/>
            </a:endParaRPr>
          </a:p>
        </p:txBody>
      </p:sp>
      <p:pic>
        <p:nvPicPr>
          <p:cNvPr id="482" name="Google Shape;482;p72"/>
          <p:cNvPicPr preferRelativeResize="0"/>
          <p:nvPr/>
        </p:nvPicPr>
        <p:blipFill rotWithShape="1">
          <a:blip r:embed="rId3">
            <a:alphaModFix/>
          </a:blip>
          <a:srcRect/>
          <a:stretch/>
        </p:blipFill>
        <p:spPr>
          <a:xfrm>
            <a:off x="7035800" y="1854200"/>
            <a:ext cx="2014855" cy="1790700"/>
          </a:xfrm>
          <a:prstGeom prst="rect">
            <a:avLst/>
          </a:prstGeom>
          <a:noFill/>
          <a:ln>
            <a:noFill/>
          </a:ln>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628650" y="434340"/>
            <a:ext cx="6106160" cy="516890"/>
          </a:xfrm>
          <a:prstGeom prst="rect">
            <a:avLst/>
          </a:prstGeom>
          <a:noFill/>
          <a:ln>
            <a:noFill/>
          </a:ln>
        </p:spPr>
        <p:txBody>
          <a:bodyPr anchor="ctr" bIns="34290" lIns="68580" numCol="1" rIns="68580" tIns="34290" vert="horz" wrap="square">
            <a:normAutofit/>
          </a:bodyPr>
          <a:lstStyle/>
          <a:p>
            <a:pPr algn="l" indent="0" marL="0" rtl="0">
              <a:lnSpc>
                <a:spcPct val="90000"/>
              </a:lnSpc>
              <a:spcBef>
                <a:spcPts val="0"/>
              </a:spcBef>
              <a:spcAft>
                <a:spcPts val="0"/>
              </a:spcAft>
              <a:buFontTx/>
              <a:buNone/>
            </a:pPr>
            <a:r>
              <a:rPr dirty="0" err="1" sz="3000"/>
              <a:t>Preparasyon</a:t>
            </a:r>
            <a:r>
              <a:rPr dirty="0" sz="3000"/>
              <a:t> Fanmi</a:t>
            </a:r>
            <a:endParaRPr altLang="en-US" dirty="0" lang="ko-KR" sz="3000"/>
          </a:p>
        </p:txBody>
      </p:sp>
      <p:pic>
        <p:nvPicPr>
          <p:cNvPr id="488" name="Google Shape;488;p73"/>
          <p:cNvPicPr preferRelativeResize="0">
            <a:picLocks noGrp="1"/>
          </p:cNvPicPr>
          <p:nvPr>
            <p:ph idx="1" type="body"/>
          </p:nvPr>
        </p:nvPicPr>
        <p:blipFill rotWithShape="1">
          <a:blip r:embed="rId3">
            <a:alphaModFix/>
          </a:blip>
          <a:srcRect b="38" l="74" r="39" t="59"/>
          <a:stretch/>
        </p:blipFill>
        <p:spPr>
          <a:xfrm rot="-1246842">
            <a:off x="2061210" y="1322070"/>
            <a:ext cx="1970405" cy="2499995"/>
          </a:xfrm>
          <a:prstGeom prst="rect">
            <a:avLst/>
          </a:prstGeom>
          <a:noFill/>
          <a:ln>
            <a:noFill/>
          </a:ln>
          <a:effectLst>
            <a:outerShdw algn="bl" blurRad="57150" dir="5400000" dist="19050" rotWithShape="0">
              <a:srgbClr val="000000">
                <a:alpha val="49020"/>
              </a:srgbClr>
            </a:outerShdw>
          </a:effectLst>
        </p:spPr>
      </p:pic>
      <p:pic>
        <p:nvPicPr>
          <p:cNvPr id="489" name="Google Shape;489;p73"/>
          <p:cNvPicPr preferRelativeResize="0"/>
          <p:nvPr/>
        </p:nvPicPr>
        <p:blipFill rotWithShape="1">
          <a:blip r:embed="rId4">
            <a:alphaModFix/>
          </a:blip>
          <a:srcRect b="28" l="50" r="72" t="28"/>
          <a:stretch/>
        </p:blipFill>
        <p:spPr>
          <a:xfrm>
            <a:off x="3843655" y="1117600"/>
            <a:ext cx="2054225" cy="2646045"/>
          </a:xfrm>
          <a:prstGeom prst="rect">
            <a:avLst/>
          </a:prstGeom>
          <a:noFill/>
          <a:ln>
            <a:noFill/>
          </a:ln>
          <a:effectLst>
            <a:outerShdw algn="bl" blurRad="57150" dir="5400000" dist="19050" rotWithShape="0">
              <a:srgbClr val="000000">
                <a:alpha val="54900"/>
              </a:srgbClr>
            </a:outerShdw>
          </a:effectLst>
        </p:spPr>
      </p:pic>
      <p:pic>
        <p:nvPicPr>
          <p:cNvPr id="490" name="Google Shape;490;p73"/>
          <p:cNvPicPr preferRelativeResize="0"/>
          <p:nvPr/>
        </p:nvPicPr>
        <p:blipFill rotWithShape="1">
          <a:blip r:embed="rId5">
            <a:alphaModFix/>
          </a:blip>
          <a:srcRect b="28" l="50" r="72" t="28"/>
          <a:stretch/>
        </p:blipFill>
        <p:spPr>
          <a:xfrm rot="1039685">
            <a:off x="5480050" y="1252220"/>
            <a:ext cx="2116455" cy="2726690"/>
          </a:xfrm>
          <a:prstGeom prst="rect">
            <a:avLst/>
          </a:prstGeom>
          <a:noFill/>
          <a:ln>
            <a:noFill/>
          </a:ln>
          <a:effectLst>
            <a:outerShdw algn="bl" blurRad="57150" dir="5400000" dist="19050" rotWithShape="0">
              <a:srgbClr val="000000">
                <a:alpha val="49020"/>
              </a:srgbClr>
            </a:outerShdw>
          </a:effectLst>
        </p:spPr>
      </p:pic>
      <p:sp>
        <p:nvSpPr>
          <p:cNvPr id="491" name="Google Shape;491;p73"/>
          <p:cNvSpPr>
            <a:spLocks/>
          </p:cNvSpPr>
          <p:nvPr/>
        </p:nvSpPr>
        <p:spPr>
          <a:xfrm>
            <a:off x="1578927" y="4098045"/>
            <a:ext cx="5986145" cy="594995"/>
          </a:xfrm>
          <a:prstGeom prst="rect">
            <a:avLst/>
          </a:prstGeom>
          <a:noFill/>
          <a:ln>
            <a:noFill/>
            <a:prstDash/>
          </a:ln>
        </p:spPr>
        <p:txBody>
          <a:bodyPr anchor="t" bIns="45720" lIns="91440" numCol="1" rIns="91440" tIns="45720" vert="horz" wrap="square">
            <a:noAutofit/>
          </a:bodyPr>
          <a:lstStyle/>
          <a:p>
            <a:pPr algn="ctr" indent="0" marL="0" rtl="0">
              <a:lnSpc>
                <a:spcPct val="100000"/>
              </a:lnSpc>
              <a:spcBef>
                <a:spcPts val="0"/>
              </a:spcBef>
              <a:spcAft>
                <a:spcPts val="0"/>
              </a:spcAft>
              <a:buFontTx/>
              <a:buNone/>
            </a:pP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Dosye</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a:t>
            </a: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Preparasyon</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a:t>
            </a: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pou</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Fanmi nan Massachusetts</a:t>
            </a:r>
            <a:endParaRPr altLang="en-US" b="0" cap="none" dirty="0" i="0" lang="ko-KR" strike="noStrike" sz="2100" u="sng">
              <a:solidFill>
                <a:schemeClr val="hlink"/>
              </a:solidFill>
              <a:latin charset="0" typeface="Calibri"/>
              <a:ea charset="0" typeface="Calibri"/>
              <a:cs charset="0" typeface="Calibri"/>
            </a:endParaRPr>
          </a:p>
          <a:p>
            <a:pPr algn="ctr" indent="0" marL="0" rtl="0">
              <a:lnSpc>
                <a:spcPct val="100000"/>
              </a:lnSpc>
              <a:spcBef>
                <a:spcPts val="0"/>
              </a:spcBef>
              <a:spcAft>
                <a:spcPts val="0"/>
              </a:spcAft>
              <a:buFontTx/>
              <a:buNone/>
            </a:pP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Plan </a:t>
            </a: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Preparasyon</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Fanmi nan Sant </a:t>
            </a: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Medikal</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Boston</a:t>
            </a:r>
            <a:endParaRPr altLang="en-US" b="0" cap="none" dirty="0" i="0" lang="ko-KR" strike="noStrike" sz="2100" u="sng">
              <a:solidFill>
                <a:schemeClr val="hlink"/>
              </a:solidFill>
              <a:latin charset="0" typeface="Calibri"/>
              <a:ea charset="0" typeface="Calibri"/>
              <a:cs charset="0" typeface="Calibri"/>
            </a:endParaRPr>
          </a:p>
          <a:p>
            <a:pPr algn="ctr" indent="0" marL="0" rtl="0">
              <a:lnSpc>
                <a:spcPct val="100000"/>
              </a:lnSpc>
              <a:spcBef>
                <a:spcPts val="0"/>
              </a:spcBef>
              <a:spcAft>
                <a:spcPts val="0"/>
              </a:spcAft>
              <a:buFontTx/>
              <a:buNone/>
            </a:pP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Preparasyon</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Fanmi nan </a:t>
            </a:r>
            <a:r>
              <a:rPr b="0" cap="none" dirty="0" err="1"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Lòt</a:t>
            </a:r>
            <a:r>
              <a:rPr b="0" cap="none" dirty="0" i="0" strike="noStrike" sz="2100" u="sng">
                <a:solidFill>
                  <a:schemeClr val="hlink"/>
                </a:solidFill>
                <a:latin charset="0" typeface="Calibri"/>
                <a:ea charset="0" typeface="Calibri"/>
                <a:cs charset="0" typeface="Calibri"/>
                <a:hlinkClick r:id="rId6">
                  <a:extLst>
                    <a:ext uri="{A12FA001-AC4F-418D-AE19-62706E023703}">
                      <ahyp:hlinkClr xmlns:ahyp="http://schemas.microsoft.com/office/drawing/2018/hyperlinkcolor" val="hlink"/>
                    </a:ext>
                  </a:extLst>
                </a:hlinkClick>
              </a:rPr>
              <a:t> Eta Yo</a:t>
            </a:r>
            <a:endParaRPr altLang="en-US" b="0" cap="none" dirty="0" i="0" lang="ko-KR" strike="noStrike" sz="2100" u="sng">
              <a:solidFill>
                <a:schemeClr val="hlink"/>
              </a:solidFill>
              <a:latin charset="0" typeface="Calibri"/>
              <a:ea charset="0" typeface="Calibri"/>
              <a:cs charset="0" typeface="Calibri"/>
            </a:endParaRPr>
          </a:p>
          <a:p>
            <a:pPr algn="ctr" indent="0" marL="0" rtl="0">
              <a:lnSpc>
                <a:spcPct val="100000"/>
              </a:lnSpc>
              <a:spcBef>
                <a:spcPts val="0"/>
              </a:spcBef>
              <a:spcAft>
                <a:spcPts val="0"/>
              </a:spcAft>
              <a:buFontTx/>
              <a:buNone/>
            </a:pPr>
            <a:endParaRPr altLang="en-US" b="0" cap="none" dirty="0" i="0" lang="ko-KR" strike="noStrike" sz="2100">
              <a:solidFill>
                <a:schemeClr val="dk1"/>
              </a:solidFill>
              <a:latin charset="0" typeface="Calibri"/>
              <a:ea charset="0" typeface="Calibri"/>
              <a:cs charset="0"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xfrm>
            <a:off x="563880" y="93980"/>
            <a:ext cx="7544435" cy="120777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2800" b="1" i="0" strike="noStrike" cap="none">
                <a:latin typeface="Arial" charset="0"/>
                <a:ea typeface="Arial" charset="0"/>
                <a:cs typeface="Arial" charset="0"/>
              </a:rPr>
              <a:t>Preparasyon Fanmi</a:t>
            </a:r>
            <a:endParaRPr lang="ko-KR" altLang="en-US" sz="2800"/>
          </a:p>
        </p:txBody>
      </p:sp>
      <p:sp>
        <p:nvSpPr>
          <p:cNvPr id="497" name="Google Shape;497;p74"/>
          <p:cNvSpPr txBox="1">
            <a:spLocks noGrp="1"/>
          </p:cNvSpPr>
          <p:nvPr>
            <p:ph type="body" idx="1"/>
          </p:nvPr>
        </p:nvSpPr>
        <p:spPr>
          <a:xfrm>
            <a:off x="175260" y="1303655"/>
            <a:ext cx="8644890" cy="4145280"/>
          </a:xfrm>
          <a:prstGeom prst="rect">
            <a:avLst/>
          </a:prstGeom>
          <a:noFill/>
          <a:ln>
            <a:noFill/>
            <a:prstDash/>
          </a:ln>
        </p:spPr>
        <p:txBody>
          <a:bodyPr vert="horz" wrap="square" lIns="68580" tIns="34290" rIns="68580" bIns="34290" numCol="1" anchor="t">
            <a:normAutofit/>
          </a:bodyPr>
          <a:lstStyle/>
          <a:p>
            <a:pPr marL="342900" indent="-342900" algn="l" rtl="0">
              <a:lnSpc>
                <a:spcPct val="100000"/>
              </a:lnSpc>
              <a:spcBef>
                <a:spcPts val="0"/>
              </a:spcBef>
              <a:spcAft>
                <a:spcPts val="0"/>
              </a:spcAft>
              <a:buSzPct val="65000"/>
              <a:buFont typeface="Wingdings" panose="05000000000000000000" pitchFamily="2" charset="2"/>
              <a:buChar char="l"/>
            </a:pPr>
            <a:r>
              <a:rPr sz="2300" b="0" i="0" strike="noStrike" cap="none" dirty="0" err="1">
                <a:latin typeface="Arial" charset="0"/>
                <a:ea typeface="Arial" charset="0"/>
                <a:cs typeface="Arial" charset="0"/>
              </a:rPr>
              <a:t>Kisa</a:t>
            </a:r>
            <a:r>
              <a:rPr sz="2300" b="0" i="0" strike="noStrike" cap="none" dirty="0">
                <a:latin typeface="Arial" charset="0"/>
                <a:ea typeface="Arial" charset="0"/>
                <a:cs typeface="Arial" charset="0"/>
              </a:rPr>
              <a:t> yon Plan </a:t>
            </a:r>
            <a:r>
              <a:rPr sz="2300" b="0" i="0" strike="noStrike" cap="none" dirty="0" err="1">
                <a:latin typeface="Arial" charset="0"/>
                <a:ea typeface="Arial" charset="0"/>
                <a:cs typeface="Arial" charset="0"/>
              </a:rPr>
              <a:t>Preparasyon</a:t>
            </a:r>
            <a:r>
              <a:rPr sz="2300" b="0" i="0" strike="noStrike" cap="none" dirty="0">
                <a:latin typeface="Arial" charset="0"/>
                <a:ea typeface="Arial" charset="0"/>
                <a:cs typeface="Arial" charset="0"/>
              </a:rPr>
              <a:t> Fanmi ye?</a:t>
            </a:r>
            <a:endParaRPr lang="ko-KR" altLang="en-US" sz="2300" b="0" i="0" strike="noStrike" cap="none" dirty="0">
              <a:latin typeface="Arial" charset="0"/>
              <a:ea typeface="Arial" charset="0"/>
              <a:cs typeface="Arial" charset="0"/>
            </a:endParaRPr>
          </a:p>
          <a:p>
            <a:pPr marL="520700" lvl="1" indent="-323850" algn="l" rtl="0">
              <a:lnSpc>
                <a:spcPct val="100000"/>
              </a:lnSpc>
              <a:spcBef>
                <a:spcPts val="400"/>
              </a:spcBef>
              <a:spcAft>
                <a:spcPts val="0"/>
              </a:spcAft>
              <a:buClr>
                <a:srgbClr val="000000"/>
              </a:buClr>
              <a:buFont typeface="Noto Sans Symbols"/>
              <a:buChar char="○"/>
            </a:pPr>
            <a:r>
              <a:rPr sz="2200" dirty="0"/>
              <a:t>Yon zouti ki ka </a:t>
            </a:r>
            <a:r>
              <a:rPr sz="2200" dirty="0" err="1"/>
              <a:t>pèmèt</a:t>
            </a:r>
            <a:r>
              <a:rPr sz="2200" dirty="0"/>
              <a:t> </a:t>
            </a:r>
            <a:r>
              <a:rPr sz="2200" dirty="0" err="1"/>
              <a:t>ou</a:t>
            </a:r>
            <a:r>
              <a:rPr sz="2200" dirty="0"/>
              <a:t> </a:t>
            </a:r>
            <a:r>
              <a:rPr sz="2200" dirty="0" err="1"/>
              <a:t>pran</a:t>
            </a:r>
            <a:r>
              <a:rPr sz="2200" dirty="0"/>
              <a:t> </a:t>
            </a:r>
            <a:r>
              <a:rPr sz="2200" dirty="0" err="1"/>
              <a:t>desizyon</a:t>
            </a:r>
            <a:r>
              <a:rPr sz="2200" dirty="0"/>
              <a:t> </a:t>
            </a:r>
            <a:r>
              <a:rPr sz="2200" dirty="0" err="1"/>
              <a:t>enfòme</a:t>
            </a:r>
            <a:r>
              <a:rPr sz="2200" dirty="0"/>
              <a:t> sou </a:t>
            </a:r>
            <a:r>
              <a:rPr sz="2200" dirty="0" err="1"/>
              <a:t>fason</a:t>
            </a:r>
            <a:r>
              <a:rPr sz="2200" dirty="0"/>
              <a:t> </a:t>
            </a:r>
            <a:r>
              <a:rPr sz="2200" dirty="0" err="1"/>
              <a:t>pou</a:t>
            </a:r>
            <a:r>
              <a:rPr sz="2200" dirty="0"/>
              <a:t> w </a:t>
            </a:r>
            <a:r>
              <a:rPr sz="2200" dirty="0" err="1"/>
              <a:t>pran</a:t>
            </a:r>
            <a:r>
              <a:rPr sz="2200" dirty="0"/>
              <a:t> </a:t>
            </a:r>
            <a:r>
              <a:rPr sz="2200" dirty="0" err="1"/>
              <a:t>swen</a:t>
            </a:r>
            <a:r>
              <a:rPr sz="2200" dirty="0"/>
              <a:t> </a:t>
            </a:r>
            <a:r>
              <a:rPr sz="2200" dirty="0" err="1"/>
              <a:t>fanmi</a:t>
            </a:r>
            <a:r>
              <a:rPr sz="2200" dirty="0"/>
              <a:t> w</a:t>
            </a:r>
            <a:endParaRPr lang="ko-KR" altLang="en-US" sz="2200" dirty="0"/>
          </a:p>
          <a:p>
            <a:pPr marL="520700" lvl="1" indent="-317500" algn="l" rtl="0">
              <a:lnSpc>
                <a:spcPct val="100000"/>
              </a:lnSpc>
              <a:spcBef>
                <a:spcPts val="400"/>
              </a:spcBef>
              <a:spcAft>
                <a:spcPts val="0"/>
              </a:spcAft>
              <a:buClr>
                <a:srgbClr val="000000"/>
              </a:buClr>
              <a:buFont typeface="Noto Sans Symbols"/>
              <a:buChar char="○"/>
            </a:pPr>
            <a:r>
              <a:rPr sz="2200" dirty="0"/>
              <a:t>Plan </a:t>
            </a:r>
            <a:r>
              <a:rPr sz="2200" dirty="0" err="1"/>
              <a:t>sekirite</a:t>
            </a:r>
            <a:r>
              <a:rPr sz="2200" dirty="0"/>
              <a:t> ki </a:t>
            </a:r>
            <a:r>
              <a:rPr sz="2200" dirty="0" err="1"/>
              <a:t>ofri</a:t>
            </a:r>
            <a:r>
              <a:rPr sz="2200" dirty="0"/>
              <a:t> </a:t>
            </a:r>
            <a:r>
              <a:rPr sz="2200" dirty="0" err="1"/>
              <a:t>paran</a:t>
            </a:r>
            <a:r>
              <a:rPr sz="2200" dirty="0"/>
              <a:t> </a:t>
            </a:r>
            <a:r>
              <a:rPr sz="2200" dirty="0" err="1"/>
              <a:t>ak</a:t>
            </a:r>
            <a:r>
              <a:rPr sz="2200" dirty="0"/>
              <a:t> </a:t>
            </a:r>
            <a:r>
              <a:rPr sz="2200" dirty="0" err="1"/>
              <a:t>moun</a:t>
            </a:r>
            <a:r>
              <a:rPr sz="2200" dirty="0"/>
              <a:t> ki ap bay </a:t>
            </a:r>
            <a:r>
              <a:rPr sz="2200" dirty="0" err="1"/>
              <a:t>swen</a:t>
            </a:r>
            <a:r>
              <a:rPr sz="2200" dirty="0"/>
              <a:t> yo epi ki </a:t>
            </a:r>
            <a:r>
              <a:rPr sz="2200" dirty="0" err="1"/>
              <a:t>fè</a:t>
            </a:r>
            <a:r>
              <a:rPr sz="2200" dirty="0"/>
              <a:t> </a:t>
            </a:r>
            <a:r>
              <a:rPr sz="2200" dirty="0" err="1"/>
              <a:t>fas</a:t>
            </a:r>
            <a:r>
              <a:rPr sz="2200" dirty="0"/>
              <a:t> </a:t>
            </a:r>
            <a:r>
              <a:rPr sz="2200" dirty="0" err="1"/>
              <a:t>ak</a:t>
            </a:r>
            <a:r>
              <a:rPr sz="2200" dirty="0"/>
              <a:t> </a:t>
            </a:r>
            <a:r>
              <a:rPr sz="2200" dirty="0" err="1"/>
              <a:t>menas</a:t>
            </a:r>
            <a:r>
              <a:rPr sz="2200" dirty="0"/>
              <a:t> </a:t>
            </a:r>
            <a:r>
              <a:rPr sz="2200" dirty="0" err="1"/>
              <a:t>depòtasyon</a:t>
            </a:r>
            <a:r>
              <a:rPr sz="2200" dirty="0"/>
              <a:t> </a:t>
            </a:r>
            <a:r>
              <a:rPr sz="2200" dirty="0" err="1"/>
              <a:t>oswa</a:t>
            </a:r>
            <a:r>
              <a:rPr sz="2200" dirty="0"/>
              <a:t> </a:t>
            </a:r>
            <a:r>
              <a:rPr sz="2200" dirty="0" err="1"/>
              <a:t>detansyon</a:t>
            </a:r>
            <a:r>
              <a:rPr sz="2200" dirty="0"/>
              <a:t> </a:t>
            </a:r>
            <a:r>
              <a:rPr sz="2200" dirty="0" err="1"/>
              <a:t>opòtinite</a:t>
            </a:r>
            <a:r>
              <a:rPr sz="2200" dirty="0"/>
              <a:t> </a:t>
            </a:r>
            <a:r>
              <a:rPr sz="2200" dirty="0" err="1"/>
              <a:t>pou</a:t>
            </a:r>
            <a:r>
              <a:rPr sz="2200" dirty="0"/>
              <a:t> </a:t>
            </a:r>
            <a:r>
              <a:rPr sz="2200" dirty="0" err="1"/>
              <a:t>pran</a:t>
            </a:r>
            <a:r>
              <a:rPr sz="2200" dirty="0"/>
              <a:t> </a:t>
            </a:r>
            <a:r>
              <a:rPr sz="2200" dirty="0" err="1"/>
              <a:t>desizyon</a:t>
            </a:r>
            <a:r>
              <a:rPr sz="2200" dirty="0"/>
              <a:t> sou:</a:t>
            </a:r>
            <a:endParaRPr lang="ko-KR" altLang="en-US" sz="2200" dirty="0"/>
          </a:p>
          <a:p>
            <a:pPr marL="1028700" lvl="2" indent="-311150" algn="l" rtl="0">
              <a:lnSpc>
                <a:spcPct val="100000"/>
              </a:lnSpc>
              <a:spcBef>
                <a:spcPts val="400"/>
              </a:spcBef>
              <a:spcAft>
                <a:spcPts val="0"/>
              </a:spcAft>
              <a:buClr>
                <a:srgbClr val="000000"/>
              </a:buClr>
              <a:buFont typeface="Noto Sans Symbols"/>
              <a:buChar char="■"/>
            </a:pPr>
            <a:r>
              <a:rPr sz="2100" dirty="0"/>
              <a:t>Ki </a:t>
            </a:r>
            <a:r>
              <a:rPr sz="2100" dirty="0" err="1"/>
              <a:t>moun</a:t>
            </a:r>
            <a:r>
              <a:rPr sz="2100" dirty="0"/>
              <a:t> ki </a:t>
            </a:r>
            <a:r>
              <a:rPr sz="2100" dirty="0" err="1"/>
              <a:t>pral</a:t>
            </a:r>
            <a:r>
              <a:rPr sz="2100" dirty="0"/>
              <a:t> </a:t>
            </a:r>
            <a:r>
              <a:rPr sz="2100" dirty="0" err="1"/>
              <a:t>responsab</a:t>
            </a:r>
            <a:r>
              <a:rPr sz="2100" dirty="0"/>
              <a:t> </a:t>
            </a:r>
            <a:r>
              <a:rPr sz="2100" dirty="0" err="1"/>
              <a:t>pitit</a:t>
            </a:r>
            <a:r>
              <a:rPr sz="2100" dirty="0"/>
              <a:t> </a:t>
            </a:r>
            <a:r>
              <a:rPr sz="2100" dirty="0" err="1"/>
              <a:t>ou</a:t>
            </a:r>
            <a:r>
              <a:rPr sz="2100" dirty="0"/>
              <a:t> nan </a:t>
            </a:r>
            <a:r>
              <a:rPr sz="2100" dirty="0" err="1"/>
              <a:t>absans</a:t>
            </a:r>
            <a:r>
              <a:rPr sz="2100" dirty="0"/>
              <a:t> </a:t>
            </a:r>
            <a:r>
              <a:rPr sz="2100" dirty="0" err="1"/>
              <a:t>ou</a:t>
            </a:r>
            <a:endParaRPr lang="ko-KR" altLang="en-US" sz="2100" dirty="0"/>
          </a:p>
          <a:p>
            <a:pPr marL="1028700" lvl="2" indent="-311150" algn="l" rtl="0">
              <a:lnSpc>
                <a:spcPct val="100000"/>
              </a:lnSpc>
              <a:spcBef>
                <a:spcPts val="400"/>
              </a:spcBef>
              <a:spcAft>
                <a:spcPts val="0"/>
              </a:spcAft>
              <a:buClr>
                <a:srgbClr val="000000"/>
              </a:buClr>
              <a:buFont typeface="Noto Sans Symbols"/>
              <a:buChar char="■"/>
            </a:pPr>
            <a:r>
              <a:rPr sz="2100" dirty="0"/>
              <a:t>Plan </a:t>
            </a:r>
            <a:r>
              <a:rPr sz="2100" dirty="0" err="1"/>
              <a:t>pou</a:t>
            </a:r>
            <a:r>
              <a:rPr sz="2100" dirty="0"/>
              <a:t> </a:t>
            </a:r>
            <a:r>
              <a:rPr sz="2100" dirty="0" err="1"/>
              <a:t>satisfè</a:t>
            </a:r>
            <a:r>
              <a:rPr sz="2100" dirty="0"/>
              <a:t> </a:t>
            </a:r>
            <a:r>
              <a:rPr sz="2100" dirty="0" err="1"/>
              <a:t>bezwen</a:t>
            </a:r>
            <a:r>
              <a:rPr sz="2100" dirty="0"/>
              <a:t> </a:t>
            </a:r>
            <a:r>
              <a:rPr sz="2100" dirty="0" err="1"/>
              <a:t>edikasyon</a:t>
            </a:r>
            <a:r>
              <a:rPr sz="2100" dirty="0"/>
              <a:t>, </a:t>
            </a:r>
            <a:r>
              <a:rPr sz="2100" dirty="0" err="1"/>
              <a:t>medikal</a:t>
            </a:r>
            <a:r>
              <a:rPr sz="2100" dirty="0"/>
              <a:t> </a:t>
            </a:r>
            <a:r>
              <a:rPr sz="2100" dirty="0" err="1"/>
              <a:t>ak</a:t>
            </a:r>
            <a:r>
              <a:rPr sz="2100" dirty="0"/>
              <a:t> </a:t>
            </a:r>
            <a:r>
              <a:rPr sz="2100" dirty="0" err="1"/>
              <a:t>emosyonèl</a:t>
            </a:r>
            <a:r>
              <a:rPr sz="2100" dirty="0"/>
              <a:t> </a:t>
            </a:r>
            <a:r>
              <a:rPr sz="2100" dirty="0" err="1"/>
              <a:t>pitit</a:t>
            </a:r>
            <a:r>
              <a:rPr sz="2100" dirty="0"/>
              <a:t> </a:t>
            </a:r>
            <a:r>
              <a:rPr sz="2100" dirty="0" err="1"/>
              <a:t>ou</a:t>
            </a:r>
            <a:r>
              <a:rPr sz="2100" dirty="0"/>
              <a:t> nan </a:t>
            </a:r>
            <a:r>
              <a:rPr sz="2100" dirty="0" err="1"/>
              <a:t>absans</a:t>
            </a:r>
            <a:r>
              <a:rPr sz="2100" dirty="0"/>
              <a:t> </a:t>
            </a:r>
            <a:r>
              <a:rPr sz="2100" dirty="0" err="1"/>
              <a:t>ou</a:t>
            </a:r>
            <a:endParaRPr lang="ko-KR" altLang="en-US" sz="2100" dirty="0"/>
          </a:p>
          <a:p>
            <a:pPr marL="1028700" lvl="2" indent="-311150" algn="l" rtl="0">
              <a:lnSpc>
                <a:spcPct val="100000"/>
              </a:lnSpc>
              <a:spcBef>
                <a:spcPts val="400"/>
              </a:spcBef>
              <a:spcAft>
                <a:spcPts val="0"/>
              </a:spcAft>
              <a:buClr>
                <a:srgbClr val="000000"/>
              </a:buClr>
              <a:buFont typeface="Noto Sans Symbols"/>
              <a:buChar char="■"/>
            </a:pPr>
            <a:r>
              <a:rPr sz="2100" dirty="0"/>
              <a:t>Plan </a:t>
            </a:r>
            <a:r>
              <a:rPr sz="2100" dirty="0" err="1"/>
              <a:t>pou</a:t>
            </a:r>
            <a:r>
              <a:rPr sz="2100" dirty="0"/>
              <a:t> </a:t>
            </a:r>
            <a:r>
              <a:rPr sz="2100" dirty="0" err="1"/>
              <a:t>reyinifikasyon</a:t>
            </a:r>
            <a:endParaRPr lang="ko-KR" altLang="en-US" sz="2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5"/>
          <p:cNvSpPr txBox="1">
            <a:spLocks noGrp="1"/>
          </p:cNvSpPr>
          <p:nvPr>
            <p:ph type="title"/>
          </p:nvPr>
        </p:nvSpPr>
        <p:spPr>
          <a:xfrm>
            <a:off x="500380" y="434340"/>
            <a:ext cx="3881120" cy="51689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dirty="0" err="1"/>
              <a:t>Fè</a:t>
            </a:r>
            <a:r>
              <a:rPr sz="3000" dirty="0"/>
              <a:t> yon Plan</a:t>
            </a:r>
            <a:endParaRPr lang="ko-KR" altLang="en-US" sz="3000" dirty="0"/>
          </a:p>
        </p:txBody>
      </p:sp>
      <p:sp>
        <p:nvSpPr>
          <p:cNvPr id="503" name="Google Shape;503;p75"/>
          <p:cNvSpPr txBox="1">
            <a:spLocks noGrp="1"/>
          </p:cNvSpPr>
          <p:nvPr>
            <p:ph type="body" idx="1"/>
          </p:nvPr>
        </p:nvSpPr>
        <p:spPr>
          <a:xfrm>
            <a:off x="121919" y="1127760"/>
            <a:ext cx="8783955" cy="3763010"/>
          </a:xfrm>
          <a:prstGeom prst="rect">
            <a:avLst/>
          </a:prstGeom>
          <a:noFill/>
          <a:ln>
            <a:noFill/>
          </a:ln>
        </p:spPr>
        <p:txBody>
          <a:bodyPr vert="horz" wrap="square" lIns="68580" tIns="34290" rIns="68580" bIns="34290" numCol="1" anchor="t">
            <a:normAutofit fontScale="25000" lnSpcReduction="20000"/>
          </a:bodyPr>
          <a:lstStyle/>
          <a:p>
            <a:pPr marL="342900" indent="0" algn="l" rtl="0">
              <a:lnSpc>
                <a:spcPct val="100000"/>
              </a:lnSpc>
              <a:spcBef>
                <a:spcPts val="0"/>
              </a:spcBef>
              <a:spcAft>
                <a:spcPts val="0"/>
              </a:spcAft>
              <a:buFontTx/>
              <a:buNone/>
            </a:pPr>
            <a:r>
              <a:rPr sz="7200" b="1" i="0" strike="noStrike" cap="none" dirty="0">
                <a:latin typeface="Roboto" charset="0"/>
                <a:ea typeface="Roboto" charset="0"/>
                <a:cs typeface="Roboto" charset="0"/>
              </a:rPr>
              <a:t>Mete </a:t>
            </a:r>
            <a:r>
              <a:rPr sz="7200" b="1" i="0" strike="noStrike" cap="none" dirty="0" err="1">
                <a:latin typeface="Roboto" charset="0"/>
                <a:ea typeface="Roboto" charset="0"/>
                <a:cs typeface="Roboto" charset="0"/>
              </a:rPr>
              <a:t>ajou</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kontak</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lekòl</a:t>
            </a:r>
            <a:r>
              <a:rPr sz="7200" b="1" i="0" strike="noStrike" cap="none" dirty="0">
                <a:latin typeface="Roboto" charset="0"/>
                <a:ea typeface="Roboto" charset="0"/>
                <a:cs typeface="Roboto" charset="0"/>
              </a:rPr>
              <a:t> la: </a:t>
            </a:r>
            <a:r>
              <a:rPr sz="7200" b="0" i="0" strike="noStrike" cap="none" dirty="0" err="1">
                <a:solidFill>
                  <a:srgbClr val="000000"/>
                </a:solidFill>
                <a:latin typeface="Roboto" charset="0"/>
                <a:ea typeface="Roboto" charset="0"/>
                <a:cs typeface="Roboto" charset="0"/>
              </a:rPr>
              <a:t>asire</a:t>
            </a:r>
            <a:r>
              <a:rPr sz="7200" b="0" i="0" strike="noStrike" cap="none" dirty="0">
                <a:solidFill>
                  <a:srgbClr val="000000"/>
                </a:solidFill>
                <a:latin typeface="Roboto" charset="0"/>
                <a:ea typeface="Roboto" charset="0"/>
                <a:cs typeface="Roboto" charset="0"/>
              </a:rPr>
              <a:t> w </a:t>
            </a:r>
            <a:r>
              <a:rPr sz="7200" b="0" i="0" strike="noStrike" cap="none" dirty="0" err="1">
                <a:solidFill>
                  <a:srgbClr val="000000"/>
                </a:solidFill>
                <a:latin typeface="Roboto" charset="0"/>
                <a:ea typeface="Roboto" charset="0"/>
                <a:cs typeface="Roboto" charset="0"/>
              </a:rPr>
              <a:t>ke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gen </a:t>
            </a:r>
            <a:r>
              <a:rPr sz="7200" b="0" i="0" strike="noStrike" cap="none" dirty="0" err="1">
                <a:solidFill>
                  <a:srgbClr val="000000"/>
                </a:solidFill>
                <a:latin typeface="Roboto" charset="0"/>
                <a:ea typeface="Roboto" charset="0"/>
                <a:cs typeface="Roboto" charset="0"/>
              </a:rPr>
              <a:t>enfòmasyon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kontak</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kòrèk</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kèk</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moun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fè</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konfyans</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vin </a:t>
            </a:r>
            <a:r>
              <a:rPr sz="7200" b="0" i="0" strike="noStrike" cap="none" dirty="0" err="1">
                <a:solidFill>
                  <a:srgbClr val="000000"/>
                </a:solidFill>
                <a:latin typeface="Roboto" charset="0"/>
                <a:ea typeface="Roboto" charset="0"/>
                <a:cs typeface="Roboto" charset="0"/>
              </a:rPr>
              <a:t>chèche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pitit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nan </a:t>
            </a:r>
            <a:r>
              <a:rPr sz="7200" b="0" i="0" strike="noStrike" cap="none" dirty="0" err="1">
                <a:solidFill>
                  <a:srgbClr val="000000"/>
                </a:solidFill>
                <a:latin typeface="Roboto" charset="0"/>
                <a:ea typeface="Roboto" charset="0"/>
                <a:cs typeface="Roboto" charset="0"/>
              </a:rPr>
              <a:t>lekòl</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si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pa </a:t>
            </a:r>
            <a:r>
              <a:rPr sz="7200" b="0" i="0" strike="noStrike" cap="none" dirty="0" err="1">
                <a:solidFill>
                  <a:srgbClr val="000000"/>
                </a:solidFill>
                <a:latin typeface="Roboto" charset="0"/>
                <a:ea typeface="Roboto" charset="0"/>
                <a:cs typeface="Roboto" charset="0"/>
              </a:rPr>
              <a:t>kapab</a:t>
            </a:r>
            <a:r>
              <a:rPr sz="7200" b="0" i="0" strike="noStrike" cap="none" dirty="0">
                <a:solidFill>
                  <a:srgbClr val="000000"/>
                </a:solidFill>
                <a:latin typeface="Roboto" charset="0"/>
                <a:ea typeface="Roboto" charset="0"/>
                <a:cs typeface="Roboto" charset="0"/>
              </a:rPr>
              <a:t>.  Di </a:t>
            </a:r>
            <a:r>
              <a:rPr sz="7200" b="0" i="0" strike="noStrike" cap="none" dirty="0" err="1">
                <a:solidFill>
                  <a:srgbClr val="000000"/>
                </a:solidFill>
                <a:latin typeface="Roboto" charset="0"/>
                <a:ea typeface="Roboto" charset="0"/>
                <a:cs typeface="Roboto" charset="0"/>
              </a:rPr>
              <a:t>lekòl</a:t>
            </a:r>
            <a:r>
              <a:rPr sz="7200" b="0" i="0" strike="noStrike" cap="none" dirty="0">
                <a:solidFill>
                  <a:srgbClr val="000000"/>
                </a:solidFill>
                <a:latin typeface="Roboto" charset="0"/>
                <a:ea typeface="Roboto" charset="0"/>
                <a:cs typeface="Roboto" charset="0"/>
              </a:rPr>
              <a:t> la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vle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soti</a:t>
            </a:r>
            <a:r>
              <a:rPr sz="7200" b="0" i="0" strike="noStrike" cap="none" dirty="0">
                <a:solidFill>
                  <a:srgbClr val="000000"/>
                </a:solidFill>
                <a:latin typeface="Roboto" charset="0"/>
                <a:ea typeface="Roboto" charset="0"/>
                <a:cs typeface="Roboto" charset="0"/>
              </a:rPr>
              <a:t>", nan </a:t>
            </a:r>
            <a:r>
              <a:rPr sz="7200" b="0" i="0" strike="noStrike" cap="none" dirty="0" err="1">
                <a:solidFill>
                  <a:srgbClr val="000000"/>
                </a:solidFill>
                <a:latin typeface="Roboto" charset="0"/>
                <a:ea typeface="Roboto" charset="0"/>
                <a:cs typeface="Roboto" charset="0"/>
              </a:rPr>
              <a:t>nenpòt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enfòmasyon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anyè</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lekòl</a:t>
            </a:r>
            <a:r>
              <a:rPr sz="7200" b="0" i="0" strike="noStrike" cap="none" dirty="0">
                <a:solidFill>
                  <a:srgbClr val="000000"/>
                </a:solidFill>
                <a:latin typeface="Roboto" charset="0"/>
                <a:ea typeface="Roboto" charset="0"/>
                <a:cs typeface="Roboto" charset="0"/>
              </a:rPr>
              <a:t> la mete </a:t>
            </a:r>
            <a:r>
              <a:rPr sz="7200" b="0" i="0" strike="noStrike" cap="none" dirty="0" err="1">
                <a:solidFill>
                  <a:srgbClr val="000000"/>
                </a:solidFill>
                <a:latin typeface="Roboto" charset="0"/>
                <a:ea typeface="Roboto" charset="0"/>
                <a:cs typeface="Roboto" charset="0"/>
              </a:rPr>
              <a:t>deyò</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pwoteje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enfòmasyon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yo.</a:t>
            </a:r>
            <a:endParaRPr lang="ko-KR" altLang="en-US" sz="7200" b="0" i="0" strike="noStrike" cap="none" dirty="0">
              <a:solidFill>
                <a:srgbClr val="000000"/>
              </a:solidFill>
              <a:latin typeface="Roboto" charset="0"/>
              <a:ea typeface="Roboto" charset="0"/>
              <a:cs typeface="Roboto" charset="0"/>
            </a:endParaRPr>
          </a:p>
          <a:p>
            <a:pPr marL="342900" indent="0" algn="l" rtl="0">
              <a:lnSpc>
                <a:spcPct val="100000"/>
              </a:lnSpc>
              <a:spcBef>
                <a:spcPts val="0"/>
              </a:spcBef>
              <a:spcAft>
                <a:spcPts val="0"/>
              </a:spcAft>
              <a:buFontTx/>
              <a:buNone/>
            </a:pPr>
            <a:endParaRPr lang="ko-KR" altLang="en-US" sz="7200" b="1" i="0" strike="noStrike" cap="none" dirty="0">
              <a:solidFill>
                <a:srgbClr val="000000"/>
              </a:solidFill>
              <a:latin typeface="Roboto" charset="0"/>
              <a:ea typeface="Roboto" charset="0"/>
              <a:cs typeface="Roboto" charset="0"/>
            </a:endParaRPr>
          </a:p>
          <a:p>
            <a:pPr marL="342900" indent="0" algn="l" rtl="0">
              <a:lnSpc>
                <a:spcPct val="100000"/>
              </a:lnSpc>
              <a:spcBef>
                <a:spcPts val="0"/>
              </a:spcBef>
              <a:spcAft>
                <a:spcPts val="0"/>
              </a:spcAft>
              <a:buFontTx/>
              <a:buNone/>
            </a:pPr>
            <a:r>
              <a:rPr sz="7200" b="1" i="0" strike="noStrike" cap="none" dirty="0" err="1">
                <a:latin typeface="Roboto" charset="0"/>
                <a:ea typeface="Roboto" charset="0"/>
                <a:cs typeface="Roboto" charset="0"/>
              </a:rPr>
              <a:t>Anrejistre</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nesans</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pitit</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ou</a:t>
            </a:r>
            <a:r>
              <a:rPr sz="7200" b="1" i="0" strike="noStrike" cap="none" dirty="0">
                <a:latin typeface="Roboto" charset="0"/>
                <a:ea typeface="Roboto" charset="0"/>
                <a:cs typeface="Roboto" charset="0"/>
              </a:rPr>
              <a:t> a nan </a:t>
            </a:r>
            <a:r>
              <a:rPr sz="7200" b="1" i="0" strike="noStrike" cap="none" dirty="0" err="1">
                <a:latin typeface="Roboto" charset="0"/>
                <a:ea typeface="Roboto" charset="0"/>
                <a:cs typeface="Roboto" charset="0"/>
              </a:rPr>
              <a:t>konsila</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etranje</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ou</a:t>
            </a:r>
            <a:r>
              <a:rPr sz="7200" b="1" i="0" strike="noStrike" cap="none" dirty="0">
                <a:latin typeface="Roboto" charset="0"/>
                <a:ea typeface="Roboto" charset="0"/>
                <a:cs typeface="Roboto" charset="0"/>
              </a:rPr>
              <a:t> a: </a:t>
            </a:r>
            <a:r>
              <a:rPr sz="7200" b="0" i="0" strike="noStrike" cap="none" dirty="0" err="1">
                <a:solidFill>
                  <a:srgbClr val="000000"/>
                </a:solidFill>
                <a:latin typeface="Roboto" charset="0"/>
                <a:ea typeface="Roboto" charset="0"/>
                <a:cs typeface="Roboto" charset="0"/>
              </a:rPr>
              <a:t>si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pitit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 </a:t>
            </a:r>
            <a:r>
              <a:rPr sz="7200" b="0" i="0" strike="noStrike" cap="none" dirty="0" err="1">
                <a:solidFill>
                  <a:srgbClr val="000000"/>
                </a:solidFill>
                <a:latin typeface="Roboto" charset="0"/>
                <a:ea typeface="Roboto" charset="0"/>
                <a:cs typeface="Roboto" charset="0"/>
              </a:rPr>
              <a:t>vle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vwayaje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oswa</a:t>
            </a:r>
            <a:r>
              <a:rPr sz="7200" b="0" i="0" strike="noStrike" cap="none" dirty="0">
                <a:solidFill>
                  <a:srgbClr val="000000"/>
                </a:solidFill>
                <a:latin typeface="Roboto" charset="0"/>
                <a:ea typeface="Roboto" charset="0"/>
                <a:cs typeface="Roboto" charset="0"/>
              </a:rPr>
              <a:t> ale nan </a:t>
            </a:r>
            <a:r>
              <a:rPr sz="7200" b="0" i="0" strike="noStrike" cap="none" dirty="0" err="1">
                <a:solidFill>
                  <a:srgbClr val="000000"/>
                </a:solidFill>
                <a:latin typeface="Roboto" charset="0"/>
                <a:ea typeface="Roboto" charset="0"/>
                <a:cs typeface="Roboto" charset="0"/>
              </a:rPr>
              <a:t>peyi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lakay</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li ta ka pi fasil </a:t>
            </a:r>
            <a:r>
              <a:rPr sz="7200" b="0" i="0" strike="noStrike" cap="none" dirty="0" err="1">
                <a:solidFill>
                  <a:srgbClr val="000000"/>
                </a:solidFill>
                <a:latin typeface="Roboto" charset="0"/>
                <a:ea typeface="Roboto" charset="0"/>
                <a:cs typeface="Roboto" charset="0"/>
              </a:rPr>
              <a:t>si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nesans</a:t>
            </a:r>
            <a:r>
              <a:rPr sz="7200" b="0" i="0" strike="noStrike" cap="none" dirty="0">
                <a:solidFill>
                  <a:srgbClr val="000000"/>
                </a:solidFill>
                <a:latin typeface="Roboto" charset="0"/>
                <a:ea typeface="Roboto" charset="0"/>
                <a:cs typeface="Roboto" charset="0"/>
              </a:rPr>
              <a:t> li </a:t>
            </a:r>
            <a:r>
              <a:rPr sz="7200" b="0" i="0" strike="noStrike" cap="none" dirty="0" err="1">
                <a:solidFill>
                  <a:srgbClr val="000000"/>
                </a:solidFill>
                <a:latin typeface="Roboto" charset="0"/>
                <a:ea typeface="Roboto" charset="0"/>
                <a:cs typeface="Roboto" charset="0"/>
              </a:rPr>
              <a:t>deja</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anrejistre</a:t>
            </a:r>
            <a:r>
              <a:rPr sz="7200" b="0" i="0" strike="noStrike" cap="none" dirty="0">
                <a:solidFill>
                  <a:srgbClr val="000000"/>
                </a:solidFill>
                <a:latin typeface="Roboto" charset="0"/>
                <a:ea typeface="Roboto" charset="0"/>
                <a:cs typeface="Roboto" charset="0"/>
              </a:rPr>
              <a:t> nan </a:t>
            </a:r>
            <a:r>
              <a:rPr sz="7200" b="0" i="0" strike="noStrike" cap="none" dirty="0" err="1">
                <a:solidFill>
                  <a:srgbClr val="000000"/>
                </a:solidFill>
                <a:latin typeface="Roboto" charset="0"/>
                <a:ea typeface="Roboto" charset="0"/>
                <a:cs typeface="Roboto" charset="0"/>
              </a:rPr>
              <a:t>konsila</a:t>
            </a:r>
            <a:r>
              <a:rPr sz="7200" b="0" i="0" strike="noStrike" cap="none" dirty="0">
                <a:solidFill>
                  <a:srgbClr val="000000"/>
                </a:solidFill>
                <a:latin typeface="Roboto" charset="0"/>
                <a:ea typeface="Roboto" charset="0"/>
                <a:cs typeface="Roboto" charset="0"/>
              </a:rPr>
              <a:t> a.</a:t>
            </a:r>
            <a:r>
              <a:rPr sz="7200" b="1" i="0" strike="noStrike" cap="none" dirty="0">
                <a:latin typeface="Roboto" charset="0"/>
                <a:ea typeface="Roboto" charset="0"/>
                <a:cs typeface="Roboto" charset="0"/>
              </a:rPr>
              <a:t> </a:t>
            </a:r>
            <a:endParaRPr lang="ko-KR" altLang="en-US" sz="7200" b="1" i="0" strike="noStrike" cap="none" dirty="0">
              <a:latin typeface="Roboto" charset="0"/>
              <a:ea typeface="Roboto" charset="0"/>
              <a:cs typeface="Roboto" charset="0"/>
            </a:endParaRPr>
          </a:p>
          <a:p>
            <a:pPr marL="342900" indent="0" algn="l" rtl="0">
              <a:lnSpc>
                <a:spcPct val="100000"/>
              </a:lnSpc>
              <a:spcBef>
                <a:spcPts val="0"/>
              </a:spcBef>
              <a:spcAft>
                <a:spcPts val="0"/>
              </a:spcAft>
              <a:buFontTx/>
              <a:buNone/>
            </a:pPr>
            <a:endParaRPr lang="ko-KR" altLang="en-US" sz="7200" b="1" i="0" strike="noStrike" cap="none" dirty="0">
              <a:latin typeface="Roboto" charset="0"/>
              <a:ea typeface="Roboto" charset="0"/>
              <a:cs typeface="Roboto" charset="0"/>
            </a:endParaRPr>
          </a:p>
          <a:p>
            <a:pPr marL="342900" indent="0" algn="l" rtl="0">
              <a:lnSpc>
                <a:spcPct val="100000"/>
              </a:lnSpc>
              <a:spcBef>
                <a:spcPts val="0"/>
              </a:spcBef>
              <a:spcAft>
                <a:spcPts val="0"/>
              </a:spcAft>
              <a:buFontTx/>
              <a:buNone/>
            </a:pPr>
            <a:r>
              <a:rPr sz="7200" b="1" i="0" strike="noStrike" cap="none" dirty="0" err="1">
                <a:latin typeface="Roboto" charset="0"/>
                <a:ea typeface="Roboto" charset="0"/>
                <a:cs typeface="Roboto" charset="0"/>
              </a:rPr>
              <a:t>Aplike</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pou</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paspò</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pou</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pitit</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ou</a:t>
            </a:r>
            <a:r>
              <a:rPr sz="7200" b="1" i="0" strike="noStrike" cap="none" dirty="0">
                <a:latin typeface="Roboto" charset="0"/>
                <a:ea typeface="Roboto" charset="0"/>
                <a:cs typeface="Roboto" charset="0"/>
              </a:rPr>
              <a:t> a:</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pifò</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gouvènman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mande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tou</a:t>
            </a:r>
            <a:r>
              <a:rPr sz="7200" b="0" i="0" strike="noStrike" cap="none" dirty="0">
                <a:solidFill>
                  <a:srgbClr val="000000"/>
                </a:solidFill>
                <a:latin typeface="Roboto" charset="0"/>
                <a:ea typeface="Roboto" charset="0"/>
                <a:cs typeface="Roboto" charset="0"/>
              </a:rPr>
              <a:t> de </a:t>
            </a:r>
            <a:r>
              <a:rPr sz="7200" b="0" i="0" strike="noStrike" cap="none" dirty="0" err="1">
                <a:solidFill>
                  <a:srgbClr val="000000"/>
                </a:solidFill>
                <a:latin typeface="Roboto" charset="0"/>
                <a:ea typeface="Roboto" charset="0"/>
                <a:cs typeface="Roboto" charset="0"/>
              </a:rPr>
              <a:t>paran</a:t>
            </a:r>
            <a:r>
              <a:rPr sz="7200" b="0" i="0" strike="noStrike" cap="none" dirty="0">
                <a:solidFill>
                  <a:srgbClr val="000000"/>
                </a:solidFill>
                <a:latin typeface="Roboto" charset="0"/>
                <a:ea typeface="Roboto" charset="0"/>
                <a:cs typeface="Roboto" charset="0"/>
              </a:rPr>
              <a:t> yo bay </a:t>
            </a:r>
            <a:r>
              <a:rPr sz="7200" b="0" i="0" strike="noStrike" cap="none" dirty="0" err="1">
                <a:solidFill>
                  <a:srgbClr val="000000"/>
                </a:solidFill>
                <a:latin typeface="Roboto" charset="0"/>
                <a:ea typeface="Roboto" charset="0"/>
                <a:cs typeface="Roboto" charset="0"/>
              </a:rPr>
              <a:t>pitit</a:t>
            </a:r>
            <a:r>
              <a:rPr sz="7200" b="0" i="0" strike="noStrike" cap="none" dirty="0">
                <a:solidFill>
                  <a:srgbClr val="000000"/>
                </a:solidFill>
                <a:latin typeface="Roboto" charset="0"/>
                <a:ea typeface="Roboto" charset="0"/>
                <a:cs typeface="Roboto" charset="0"/>
              </a:rPr>
              <a:t> yo </a:t>
            </a:r>
            <a:r>
              <a:rPr sz="7200" b="0" i="0" strike="noStrike" cap="none" dirty="0" err="1">
                <a:solidFill>
                  <a:srgbClr val="000000"/>
                </a:solidFill>
                <a:latin typeface="Roboto" charset="0"/>
                <a:ea typeface="Roboto" charset="0"/>
                <a:cs typeface="Roboto" charset="0"/>
              </a:rPr>
              <a:t>pèmisyon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yo </a:t>
            </a:r>
            <a:r>
              <a:rPr sz="7200" b="0" i="0" strike="noStrike" cap="none" dirty="0" err="1">
                <a:solidFill>
                  <a:srgbClr val="000000"/>
                </a:solidFill>
                <a:latin typeface="Roboto" charset="0"/>
                <a:ea typeface="Roboto" charset="0"/>
                <a:cs typeface="Roboto" charset="0"/>
              </a:rPr>
              <a:t>jwenn</a:t>
            </a:r>
            <a:r>
              <a:rPr sz="7200" b="0" i="0" strike="noStrike" cap="none" dirty="0">
                <a:solidFill>
                  <a:srgbClr val="000000"/>
                </a:solidFill>
                <a:latin typeface="Roboto" charset="0"/>
                <a:ea typeface="Roboto" charset="0"/>
                <a:cs typeface="Roboto" charset="0"/>
              </a:rPr>
              <a:t> yon </a:t>
            </a:r>
            <a:r>
              <a:rPr sz="7200" b="0" i="0" strike="noStrike" cap="none" dirty="0" err="1">
                <a:solidFill>
                  <a:srgbClr val="000000"/>
                </a:solidFill>
                <a:latin typeface="Roboto" charset="0"/>
                <a:ea typeface="Roboto" charset="0"/>
                <a:cs typeface="Roboto" charset="0"/>
              </a:rPr>
              <a:t>paspò</a:t>
            </a:r>
            <a:r>
              <a:rPr sz="7200" b="0" i="0" strike="noStrike" cap="none" dirty="0">
                <a:solidFill>
                  <a:srgbClr val="000000"/>
                </a:solidFill>
                <a:latin typeface="Roboto" charset="0"/>
                <a:ea typeface="Roboto" charset="0"/>
                <a:cs typeface="Roboto" charset="0"/>
              </a:rPr>
              <a:t>. Si w gen </a:t>
            </a:r>
            <a:r>
              <a:rPr sz="7200" b="0" i="0" strike="noStrike" cap="none" dirty="0" err="1">
                <a:solidFill>
                  <a:srgbClr val="000000"/>
                </a:solidFill>
                <a:latin typeface="Roboto" charset="0"/>
                <a:ea typeface="Roboto" charset="0"/>
                <a:cs typeface="Roboto" charset="0"/>
              </a:rPr>
              <a:t>dwa</a:t>
            </a:r>
            <a:r>
              <a:rPr sz="7200" b="0" i="0" strike="noStrike" cap="none" dirty="0">
                <a:solidFill>
                  <a:srgbClr val="000000"/>
                </a:solidFill>
                <a:latin typeface="Roboto" charset="0"/>
                <a:ea typeface="Roboto" charset="0"/>
                <a:cs typeface="Roboto" charset="0"/>
              </a:rPr>
              <a:t> legal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kapab</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responsab</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pitit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san</a:t>
            </a:r>
            <a:r>
              <a:rPr sz="7200" b="0" i="0" strike="noStrike" cap="none" dirty="0">
                <a:solidFill>
                  <a:srgbClr val="000000"/>
                </a:solidFill>
                <a:latin typeface="Roboto" charset="0"/>
                <a:ea typeface="Roboto" charset="0"/>
                <a:cs typeface="Roboto" charset="0"/>
              </a:rPr>
              <a:t> yon </a:t>
            </a:r>
            <a:r>
              <a:rPr sz="7200" b="0" i="0" strike="noStrike" cap="none" dirty="0" err="1">
                <a:solidFill>
                  <a:srgbClr val="000000"/>
                </a:solidFill>
                <a:latin typeface="Roboto" charset="0"/>
                <a:ea typeface="Roboto" charset="0"/>
                <a:cs typeface="Roboto" charset="0"/>
              </a:rPr>
              <a:t>lòt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paran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oswa</a:t>
            </a:r>
            <a:r>
              <a:rPr sz="7200" b="0" i="0" strike="noStrike" cap="none" dirty="0">
                <a:solidFill>
                  <a:srgbClr val="000000"/>
                </a:solidFill>
                <a:latin typeface="Roboto" charset="0"/>
                <a:ea typeface="Roboto" charset="0"/>
                <a:cs typeface="Roboto" charset="0"/>
              </a:rPr>
              <a:t> yon </a:t>
            </a:r>
            <a:r>
              <a:rPr sz="7200" b="0" i="0" strike="noStrike" cap="none" dirty="0" err="1">
                <a:solidFill>
                  <a:srgbClr val="000000"/>
                </a:solidFill>
                <a:latin typeface="Roboto" charset="0"/>
                <a:ea typeface="Roboto" charset="0"/>
                <a:cs typeface="Roboto" charset="0"/>
              </a:rPr>
              <a:t>lòd</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tribinal</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espesifik</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pa </a:t>
            </a:r>
            <a:r>
              <a:rPr sz="7200" b="0" i="0" strike="noStrike" cap="none" dirty="0" err="1">
                <a:solidFill>
                  <a:srgbClr val="000000"/>
                </a:solidFill>
                <a:latin typeface="Roboto" charset="0"/>
                <a:ea typeface="Roboto" charset="0"/>
                <a:cs typeface="Roboto" charset="0"/>
              </a:rPr>
              <a:t>bezwen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pèmisyon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lòt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paran</a:t>
            </a:r>
            <a:r>
              <a:rPr sz="7200" b="0" i="0" strike="noStrike" cap="none" dirty="0">
                <a:solidFill>
                  <a:srgbClr val="000000"/>
                </a:solidFill>
                <a:latin typeface="Roboto" charset="0"/>
                <a:ea typeface="Roboto" charset="0"/>
                <a:cs typeface="Roboto" charset="0"/>
              </a:rPr>
              <a:t> an. </a:t>
            </a:r>
            <a:endParaRPr lang="ko-KR" altLang="en-US" sz="7200" b="0" i="0" strike="noStrike" cap="none" dirty="0">
              <a:solidFill>
                <a:srgbClr val="000000"/>
              </a:solidFill>
              <a:latin typeface="Roboto" charset="0"/>
              <a:ea typeface="Roboto" charset="0"/>
              <a:cs typeface="Roboto" charset="0"/>
            </a:endParaRPr>
          </a:p>
          <a:p>
            <a:pPr marL="342900" indent="0" algn="l" rtl="0">
              <a:lnSpc>
                <a:spcPct val="100000"/>
              </a:lnSpc>
              <a:spcBef>
                <a:spcPts val="0"/>
              </a:spcBef>
              <a:spcAft>
                <a:spcPts val="0"/>
              </a:spcAft>
              <a:buFontTx/>
              <a:buNone/>
            </a:pPr>
            <a:endParaRPr lang="ko-KR" altLang="en-US" sz="7200" b="1" i="0" strike="noStrike" cap="none" dirty="0">
              <a:latin typeface="Roboto" charset="0"/>
              <a:ea typeface="Roboto" charset="0"/>
              <a:cs typeface="Roboto" charset="0"/>
            </a:endParaRPr>
          </a:p>
          <a:p>
            <a:pPr marL="342900" indent="0" algn="l" rtl="0">
              <a:lnSpc>
                <a:spcPct val="100000"/>
              </a:lnSpc>
              <a:spcBef>
                <a:spcPts val="0"/>
              </a:spcBef>
              <a:spcAft>
                <a:spcPts val="0"/>
              </a:spcAft>
              <a:buFontTx/>
              <a:buNone/>
            </a:pPr>
            <a:r>
              <a:rPr sz="7200" b="1" i="0" strike="noStrike" cap="none" dirty="0" err="1">
                <a:latin typeface="Roboto" charset="0"/>
                <a:ea typeface="Roboto" charset="0"/>
                <a:cs typeface="Roboto" charset="0"/>
              </a:rPr>
              <a:t>Ekri</a:t>
            </a:r>
            <a:r>
              <a:rPr sz="7200" b="1" i="0" strike="noStrike" cap="none" dirty="0">
                <a:latin typeface="Roboto" charset="0"/>
                <a:ea typeface="Roboto" charset="0"/>
                <a:cs typeface="Roboto" charset="0"/>
              </a:rPr>
              <a:t> yon </a:t>
            </a:r>
            <a:r>
              <a:rPr sz="7200" b="1" i="0" strike="noStrike" cap="none" dirty="0" err="1">
                <a:latin typeface="Roboto" charset="0"/>
                <a:ea typeface="Roboto" charset="0"/>
                <a:cs typeface="Roboto" charset="0"/>
              </a:rPr>
              <a:t>lèt</a:t>
            </a:r>
            <a:r>
              <a:rPr sz="7200" b="1" i="0" strike="noStrike" cap="none" dirty="0">
                <a:latin typeface="Roboto" charset="0"/>
                <a:ea typeface="Roboto" charset="0"/>
                <a:cs typeface="Roboto" charset="0"/>
              </a:rPr>
              <a:t> </a:t>
            </a:r>
            <a:r>
              <a:rPr sz="7200" b="1" i="0" strike="noStrike" cap="none" dirty="0" err="1">
                <a:latin typeface="Roboto" charset="0"/>
                <a:ea typeface="Roboto" charset="0"/>
                <a:cs typeface="Roboto" charset="0"/>
              </a:rPr>
              <a:t>vwayaj</a:t>
            </a:r>
            <a:r>
              <a:rPr sz="7200" b="1" i="0" strike="noStrike" cap="none" dirty="0">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si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pitit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 </a:t>
            </a:r>
            <a:r>
              <a:rPr sz="7200" b="0" i="0" strike="noStrike" cap="none" dirty="0" err="1">
                <a:solidFill>
                  <a:srgbClr val="000000"/>
                </a:solidFill>
                <a:latin typeface="Roboto" charset="0"/>
                <a:ea typeface="Roboto" charset="0"/>
                <a:cs typeface="Roboto" charset="0"/>
              </a:rPr>
              <a:t>bezwen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vwayaje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andeyò</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peyi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Etazini</a:t>
            </a:r>
            <a:r>
              <a:rPr sz="7200" b="0" i="0" strike="noStrike" cap="none" dirty="0">
                <a:solidFill>
                  <a:srgbClr val="000000"/>
                </a:solidFill>
                <a:latin typeface="Roboto" charset="0"/>
                <a:ea typeface="Roboto" charset="0"/>
                <a:cs typeface="Roboto" charset="0"/>
              </a:rPr>
              <a:t>, li ka </a:t>
            </a:r>
            <a:r>
              <a:rPr sz="7200" b="0" i="0" strike="noStrike" cap="none" dirty="0" err="1">
                <a:solidFill>
                  <a:srgbClr val="000000"/>
                </a:solidFill>
                <a:latin typeface="Roboto" charset="0"/>
                <a:ea typeface="Roboto" charset="0"/>
                <a:cs typeface="Roboto" charset="0"/>
              </a:rPr>
              <a:t>bezwen</a:t>
            </a:r>
            <a:r>
              <a:rPr sz="7200" b="0" i="0" strike="noStrike" cap="none" dirty="0">
                <a:solidFill>
                  <a:srgbClr val="000000"/>
                </a:solidFill>
                <a:latin typeface="Roboto" charset="0"/>
                <a:ea typeface="Roboto" charset="0"/>
                <a:cs typeface="Roboto" charset="0"/>
              </a:rPr>
              <a:t> yon </a:t>
            </a:r>
            <a:r>
              <a:rPr sz="7200" b="0" i="0" strike="noStrike" cap="none" dirty="0" err="1">
                <a:solidFill>
                  <a:srgbClr val="000000"/>
                </a:solidFill>
                <a:latin typeface="Roboto" charset="0"/>
                <a:ea typeface="Roboto" charset="0"/>
                <a:cs typeface="Roboto" charset="0"/>
              </a:rPr>
              <a:t>lèt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notarye</a:t>
            </a:r>
            <a:r>
              <a:rPr sz="7200" b="0" i="0" strike="noStrike" cap="none" dirty="0">
                <a:solidFill>
                  <a:srgbClr val="000000"/>
                </a:solidFill>
                <a:latin typeface="Roboto" charset="0"/>
                <a:ea typeface="Roboto" charset="0"/>
                <a:cs typeface="Roboto" charset="0"/>
              </a:rPr>
              <a:t> ki </a:t>
            </a:r>
            <a:r>
              <a:rPr sz="7200" b="0" i="0" strike="noStrike" cap="none" dirty="0" err="1">
                <a:solidFill>
                  <a:srgbClr val="000000"/>
                </a:solidFill>
                <a:latin typeface="Roboto" charset="0"/>
                <a:ea typeface="Roboto" charset="0"/>
                <a:cs typeface="Roboto" charset="0"/>
              </a:rPr>
              <a:t>ba</a:t>
            </a:r>
            <a:r>
              <a:rPr sz="7200" b="0" i="0" strike="noStrike" cap="none" dirty="0">
                <a:solidFill>
                  <a:srgbClr val="000000"/>
                </a:solidFill>
                <a:latin typeface="Roboto" charset="0"/>
                <a:ea typeface="Roboto" charset="0"/>
                <a:cs typeface="Roboto" charset="0"/>
              </a:rPr>
              <a:t> li </a:t>
            </a:r>
            <a:r>
              <a:rPr sz="7200" b="0" i="0" strike="noStrike" cap="none" dirty="0" err="1">
                <a:solidFill>
                  <a:srgbClr val="000000"/>
                </a:solidFill>
                <a:latin typeface="Roboto" charset="0"/>
                <a:ea typeface="Roboto" charset="0"/>
                <a:cs typeface="Roboto" charset="0"/>
              </a:rPr>
              <a:t>pèmisyon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li </a:t>
            </a:r>
            <a:r>
              <a:rPr sz="7200" b="0" i="0" strike="noStrike" cap="none" dirty="0" err="1">
                <a:solidFill>
                  <a:srgbClr val="000000"/>
                </a:solidFill>
                <a:latin typeface="Roboto" charset="0"/>
                <a:ea typeface="Roboto" charset="0"/>
                <a:cs typeface="Roboto" charset="0"/>
              </a:rPr>
              <a:t>vwayaje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ak</a:t>
            </a:r>
            <a:r>
              <a:rPr sz="7200" b="0" i="0" strike="noStrike" cap="none" dirty="0">
                <a:solidFill>
                  <a:srgbClr val="000000"/>
                </a:solidFill>
                <a:latin typeface="Roboto" charset="0"/>
                <a:ea typeface="Roboto" charset="0"/>
                <a:cs typeface="Roboto" charset="0"/>
              </a:rPr>
              <a:t> yon </a:t>
            </a:r>
            <a:r>
              <a:rPr sz="7200" b="0" i="0" strike="noStrike" cap="none" dirty="0" err="1">
                <a:solidFill>
                  <a:srgbClr val="000000"/>
                </a:solidFill>
                <a:latin typeface="Roboto" charset="0"/>
                <a:ea typeface="Roboto" charset="0"/>
                <a:cs typeface="Roboto" charset="0"/>
              </a:rPr>
              <a:t>adilt</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fè</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konfyans</a:t>
            </a:r>
            <a:r>
              <a:rPr sz="7200" b="0" i="0" strike="noStrike" cap="none" dirty="0">
                <a:solidFill>
                  <a:srgbClr val="000000"/>
                </a:solidFill>
                <a:latin typeface="Roboto" charset="0"/>
                <a:ea typeface="Roboto" charset="0"/>
                <a:cs typeface="Roboto" charset="0"/>
              </a:rPr>
              <a:t>. Ou ka </a:t>
            </a:r>
            <a:r>
              <a:rPr sz="7200" b="0" i="0" strike="noStrike" cap="none" dirty="0" err="1">
                <a:solidFill>
                  <a:srgbClr val="000000"/>
                </a:solidFill>
                <a:latin typeface="Roboto" charset="0"/>
                <a:ea typeface="Roboto" charset="0"/>
                <a:cs typeface="Roboto" charset="0"/>
              </a:rPr>
              <a:t>vle</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kontakte</a:t>
            </a:r>
            <a:r>
              <a:rPr sz="7200" b="0" i="0" strike="noStrike" cap="none" dirty="0">
                <a:solidFill>
                  <a:srgbClr val="000000"/>
                </a:solidFill>
                <a:latin typeface="Roboto" charset="0"/>
                <a:ea typeface="Roboto" charset="0"/>
                <a:cs typeface="Roboto" charset="0"/>
              </a:rPr>
              <a:t> yon </a:t>
            </a:r>
            <a:r>
              <a:rPr sz="7200" b="0" i="0" strike="noStrike" cap="none" dirty="0" err="1">
                <a:solidFill>
                  <a:srgbClr val="000000"/>
                </a:solidFill>
                <a:latin typeface="Roboto" charset="0"/>
                <a:ea typeface="Roboto" charset="0"/>
                <a:cs typeface="Roboto" charset="0"/>
              </a:rPr>
              <a:t>konpayi</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avyon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oswa</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konsila</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ou</a:t>
            </a:r>
            <a:r>
              <a:rPr sz="7200" b="0" i="0" strike="noStrike" cap="none" dirty="0">
                <a:solidFill>
                  <a:srgbClr val="000000"/>
                </a:solidFill>
                <a:latin typeface="Roboto" charset="0"/>
                <a:ea typeface="Roboto" charset="0"/>
                <a:cs typeface="Roboto" charset="0"/>
              </a:rPr>
              <a:t> a </a:t>
            </a:r>
            <a:r>
              <a:rPr sz="7200" b="0" i="0" strike="noStrike" cap="none" dirty="0" err="1">
                <a:solidFill>
                  <a:srgbClr val="000000"/>
                </a:solidFill>
                <a:latin typeface="Roboto" charset="0"/>
                <a:ea typeface="Roboto" charset="0"/>
                <a:cs typeface="Roboto" charset="0"/>
              </a:rPr>
              <a:t>pou</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jwenn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enstriksyon</a:t>
            </a:r>
            <a:r>
              <a:rPr sz="7200" b="0" i="0" strike="noStrike" cap="none" dirty="0">
                <a:solidFill>
                  <a:srgbClr val="000000"/>
                </a:solidFill>
                <a:latin typeface="Roboto" charset="0"/>
                <a:ea typeface="Roboto" charset="0"/>
                <a:cs typeface="Roboto" charset="0"/>
              </a:rPr>
              <a:t> </a:t>
            </a:r>
            <a:r>
              <a:rPr sz="7200" b="0" i="0" strike="noStrike" cap="none" dirty="0" err="1">
                <a:solidFill>
                  <a:srgbClr val="000000"/>
                </a:solidFill>
                <a:latin typeface="Roboto" charset="0"/>
                <a:ea typeface="Roboto" charset="0"/>
                <a:cs typeface="Roboto" charset="0"/>
              </a:rPr>
              <a:t>egzak</a:t>
            </a:r>
            <a:r>
              <a:rPr sz="7200" b="0" i="0" strike="noStrike" cap="none" dirty="0">
                <a:solidFill>
                  <a:srgbClr val="000000"/>
                </a:solidFill>
                <a:latin typeface="Roboto" charset="0"/>
                <a:ea typeface="Roboto" charset="0"/>
                <a:cs typeface="Roboto" charset="0"/>
              </a:rPr>
              <a:t>.</a:t>
            </a:r>
            <a:endParaRPr lang="ko-KR" altLang="en-US" sz="7200" dirty="0">
              <a:solidFill>
                <a:schemeClr val="dk1"/>
              </a:solidFill>
              <a:latin typeface="Roboto" charset="0"/>
              <a:ea typeface="Roboto" charset="0"/>
              <a:cs typeface="Roboto" charset="0"/>
            </a:endParaRPr>
          </a:p>
          <a:p>
            <a:pPr marL="177800" indent="-127000" algn="l" rtl="0">
              <a:lnSpc>
                <a:spcPct val="100000"/>
              </a:lnSpc>
              <a:spcBef>
                <a:spcPts val="800"/>
              </a:spcBef>
              <a:spcAft>
                <a:spcPts val="0"/>
              </a:spcAft>
              <a:buFontTx/>
              <a:buNone/>
            </a:pPr>
            <a:endParaRPr lang="ko-KR" alt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76"/>
          <p:cNvGrpSpPr/>
          <p:nvPr/>
        </p:nvGrpSpPr>
        <p:grpSpPr>
          <a:xfrm>
            <a:off x="104140" y="158750"/>
            <a:ext cx="2197735" cy="4893945"/>
            <a:chOff x="104140" y="158750"/>
            <a:chExt cx="2197735" cy="4893945"/>
          </a:xfrm>
        </p:grpSpPr>
        <p:sp>
          <p:nvSpPr>
            <p:cNvPr id="510" name="Google Shape;510;p76"/>
            <p:cNvSpPr>
              <a:spLocks/>
            </p:cNvSpPr>
            <p:nvPr/>
          </p:nvSpPr>
          <p:spPr>
            <a:xfrm>
              <a:off x="167640" y="158750"/>
              <a:ext cx="2135505" cy="4895215"/>
            </a:xfrm>
            <a:prstGeom prst="rect">
              <a:avLst/>
            </a:prstGeom>
            <a:solidFill>
              <a:srgbClr val="058CE8"/>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11" name="Google Shape;511;p76"/>
            <p:cNvSpPr>
              <a:spLocks/>
            </p:cNvSpPr>
            <p:nvPr/>
          </p:nvSpPr>
          <p:spPr>
            <a:xfrm>
              <a:off x="104140" y="228600"/>
              <a:ext cx="2135505" cy="1159510"/>
            </a:xfrm>
            <a:prstGeom prst="rect">
              <a:avLst/>
            </a:prstGeom>
            <a:solidFill>
              <a:srgbClr val="FFFFFF"/>
            </a:solidFill>
            <a:ln w="19050" cap="flat" cmpd="sng">
              <a:solidFill>
                <a:srgbClr val="0D5DDF">
                  <a:alpha val="100000"/>
                </a:srgbClr>
              </a:solidFill>
              <a:prstDash val="solid"/>
              <a:round/>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12" name="Google Shape;512;p76"/>
            <p:cNvSpPr>
              <a:spLocks/>
            </p:cNvSpPr>
            <p:nvPr/>
          </p:nvSpPr>
          <p:spPr>
            <a:xfrm>
              <a:off x="226060" y="383540"/>
              <a:ext cx="1908810" cy="811530"/>
            </a:xfrm>
            <a:prstGeom prst="rect">
              <a:avLst/>
            </a:prstGeom>
            <a:noFill/>
            <a:ln>
              <a:noFill/>
              <a:prstDash/>
            </a:ln>
          </p:spPr>
          <p:txBody>
            <a:bodyPr vert="horz" wrap="square" lIns="91440" tIns="91440" rIns="91440" bIns="91440" numCol="1" anchor="t">
              <a:noAutofit/>
            </a:bodyPr>
            <a:lstStyle/>
            <a:p>
              <a:pPr marL="0" indent="0" algn="ctr" rtl="0">
                <a:lnSpc>
                  <a:spcPct val="100000"/>
                </a:lnSpc>
                <a:spcBef>
                  <a:spcPts val="0"/>
                </a:spcBef>
                <a:spcAft>
                  <a:spcPts val="0"/>
                </a:spcAft>
                <a:buFontTx/>
                <a:buNone/>
              </a:pPr>
              <a:r>
                <a:rPr sz="1800" b="1" i="0" strike="noStrike" cap="none">
                  <a:solidFill>
                    <a:srgbClr val="0D5DDF"/>
                  </a:solidFill>
                  <a:latin typeface="Roboto" charset="0"/>
                  <a:ea typeface="Roboto" charset="0"/>
                  <a:cs typeface="Roboto" charset="0"/>
                </a:rPr>
                <a:t>Opsyon enfòmèl</a:t>
              </a:r>
              <a:endParaRPr lang="ko-KR" altLang="en-US" sz="1800" b="1" i="0" strike="noStrike" cap="none">
                <a:solidFill>
                  <a:srgbClr val="0D5DDF"/>
                </a:solidFill>
                <a:latin typeface="Roboto" charset="0"/>
                <a:ea typeface="Roboto" charset="0"/>
                <a:cs typeface="Roboto" charset="0"/>
              </a:endParaRPr>
            </a:p>
          </p:txBody>
        </p:sp>
        <p:sp>
          <p:nvSpPr>
            <p:cNvPr id="513" name="Google Shape;513;p76"/>
            <p:cNvSpPr>
              <a:spLocks/>
            </p:cNvSpPr>
            <p:nvPr/>
          </p:nvSpPr>
          <p:spPr>
            <a:xfrm rot="5400000">
              <a:off x="937895" y="1474470"/>
              <a:ext cx="468629" cy="293370"/>
            </a:xfrm>
            <a:prstGeom prst="rightArrow">
              <a:avLst>
                <a:gd name="adj1" fmla="val 34239"/>
                <a:gd name="adj2" fmla="val 57035"/>
              </a:avLst>
            </a:prstGeom>
            <a:solidFill>
              <a:srgbClr val="FFFFFF"/>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14" name="Google Shape;514;p76"/>
            <p:cNvSpPr>
              <a:spLocks/>
            </p:cNvSpPr>
            <p:nvPr/>
          </p:nvSpPr>
          <p:spPr>
            <a:xfrm>
              <a:off x="104140" y="1924685"/>
              <a:ext cx="2135505" cy="3006725"/>
            </a:xfrm>
            <a:prstGeom prst="rect">
              <a:avLst/>
            </a:prstGeom>
            <a:noFill/>
            <a:ln>
              <a:noFill/>
              <a:prstDash/>
            </a:ln>
          </p:spPr>
          <p:txBody>
            <a:bodyPr vert="horz" wrap="square" lIns="91440" tIns="91440" rIns="91440" bIns="91440" numCol="1" anchor="t">
              <a:noAutofit/>
            </a:bodyPr>
            <a:lstStyle/>
            <a:p>
              <a:pPr marL="285750" indent="-285750" algn="l" rtl="0">
                <a:lnSpc>
                  <a:spcPct val="113999"/>
                </a:lnSpc>
                <a:spcBef>
                  <a:spcPts val="0"/>
                </a:spcBef>
                <a:spcAft>
                  <a:spcPts val="0"/>
                </a:spcAft>
                <a:buClr>
                  <a:schemeClr val="bg1"/>
                </a:buClr>
                <a:buSzPct val="80000"/>
                <a:buFont typeface="Wingdings" panose="05000000000000000000" pitchFamily="2" charset="2"/>
                <a:buChar char="l"/>
              </a:pPr>
              <a:r>
                <a:rPr sz="1300" b="0" i="0" strike="noStrike" cap="none" dirty="0">
                  <a:solidFill>
                    <a:srgbClr val="FFFFFF"/>
                  </a:solidFill>
                  <a:latin typeface="Roboto" charset="0"/>
                  <a:ea typeface="Roboto" charset="0"/>
                  <a:cs typeface="Roboto" charset="0"/>
                </a:rPr>
                <a:t>pale </a:t>
              </a:r>
              <a:r>
                <a:rPr sz="1300" b="0" i="0" strike="noStrike" cap="none" dirty="0" err="1">
                  <a:solidFill>
                    <a:srgbClr val="FFFFFF"/>
                  </a:solidFill>
                  <a:latin typeface="Roboto" charset="0"/>
                  <a:ea typeface="Roboto" charset="0"/>
                  <a:cs typeface="Roboto" charset="0"/>
                </a:rPr>
                <a:t>ak</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moun</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ou</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vle</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responsab</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pitit</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ou</a:t>
              </a:r>
              <a:r>
                <a:rPr sz="1300" b="0" i="0" strike="noStrike" cap="none" dirty="0">
                  <a:solidFill>
                    <a:srgbClr val="FFFFFF"/>
                  </a:solidFill>
                  <a:latin typeface="Roboto" charset="0"/>
                  <a:ea typeface="Roboto" charset="0"/>
                  <a:cs typeface="Roboto" charset="0"/>
                </a:rPr>
                <a:t> a </a:t>
              </a:r>
              <a:r>
                <a:rPr sz="1300" b="0" i="0" strike="noStrike" cap="none" dirty="0" err="1">
                  <a:solidFill>
                    <a:srgbClr val="FFFFFF"/>
                  </a:solidFill>
                  <a:latin typeface="Roboto" charset="0"/>
                  <a:ea typeface="Roboto" charset="0"/>
                  <a:cs typeface="Roboto" charset="0"/>
                </a:rPr>
                <a:t>oswa</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ekri</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sa</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ou</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vle</a:t>
              </a:r>
              <a:r>
                <a:rPr sz="1300" b="0" i="0" strike="noStrike" cap="none" dirty="0">
                  <a:solidFill>
                    <a:srgbClr val="FFFFFF"/>
                  </a:solidFill>
                  <a:latin typeface="Roboto" charset="0"/>
                  <a:ea typeface="Roboto" charset="0"/>
                  <a:cs typeface="Roboto" charset="0"/>
                </a:rPr>
                <a:t> ki rive nan ka yon </a:t>
              </a:r>
              <a:r>
                <a:rPr sz="1300" b="0" i="0" strike="noStrike" cap="none" dirty="0" err="1">
                  <a:solidFill>
                    <a:srgbClr val="FFFFFF"/>
                  </a:solidFill>
                  <a:latin typeface="Roboto" charset="0"/>
                  <a:ea typeface="Roboto" charset="0"/>
                  <a:cs typeface="Roboto" charset="0"/>
                </a:rPr>
                <a:t>ijans</a:t>
              </a:r>
              <a:endParaRPr lang="ko-KR" altLang="en-US" sz="1300" b="0" i="0" strike="noStrike" cap="none" dirty="0">
                <a:solidFill>
                  <a:srgbClr val="FFFFFF"/>
                </a:solidFill>
                <a:latin typeface="Roboto" charset="0"/>
                <a:ea typeface="Roboto" charset="0"/>
                <a:cs typeface="Roboto" charset="0"/>
              </a:endParaRPr>
            </a:p>
            <a:p>
              <a:pPr marL="285750" indent="-285750" algn="l" rtl="0">
                <a:lnSpc>
                  <a:spcPct val="113999"/>
                </a:lnSpc>
                <a:spcBef>
                  <a:spcPts val="0"/>
                </a:spcBef>
                <a:spcAft>
                  <a:spcPts val="0"/>
                </a:spcAft>
                <a:buClr>
                  <a:schemeClr val="bg1"/>
                </a:buClr>
                <a:buSzPct val="80000"/>
                <a:buFont typeface="Wingdings" panose="05000000000000000000" pitchFamily="2" charset="2"/>
                <a:buChar char="l"/>
              </a:pPr>
              <a:r>
                <a:rPr sz="1300" b="0" i="0" strike="noStrike" cap="none" dirty="0">
                  <a:solidFill>
                    <a:srgbClr val="FFFFFF"/>
                  </a:solidFill>
                  <a:latin typeface="Roboto" charset="0"/>
                  <a:ea typeface="Roboto" charset="0"/>
                  <a:cs typeface="Roboto" charset="0"/>
                </a:rPr>
                <a:t>pi fasil, men li pa bay </a:t>
              </a:r>
              <a:r>
                <a:rPr sz="1300" b="0" i="0" strike="noStrike" cap="none" dirty="0" err="1">
                  <a:solidFill>
                    <a:srgbClr val="FFFFFF"/>
                  </a:solidFill>
                  <a:latin typeface="Roboto" charset="0"/>
                  <a:ea typeface="Roboto" charset="0"/>
                  <a:cs typeface="Roboto" charset="0"/>
                </a:rPr>
                <a:t>moun</a:t>
              </a:r>
              <a:r>
                <a:rPr sz="1300" b="0" i="0" strike="noStrike" cap="none" dirty="0">
                  <a:solidFill>
                    <a:srgbClr val="FFFFFF"/>
                  </a:solidFill>
                  <a:latin typeface="Roboto" charset="0"/>
                  <a:ea typeface="Roboto" charset="0"/>
                  <a:cs typeface="Roboto" charset="0"/>
                </a:rPr>
                <a:t> ki ap bay </a:t>
              </a:r>
              <a:r>
                <a:rPr sz="1300" b="0" i="0" strike="noStrike" cap="none" dirty="0" err="1">
                  <a:solidFill>
                    <a:srgbClr val="FFFFFF"/>
                  </a:solidFill>
                  <a:latin typeface="Roboto" charset="0"/>
                  <a:ea typeface="Roboto" charset="0"/>
                  <a:cs typeface="Roboto" charset="0"/>
                </a:rPr>
                <a:t>swen</a:t>
              </a:r>
              <a:r>
                <a:rPr sz="1300" b="0" i="0" strike="noStrike" cap="none" dirty="0">
                  <a:solidFill>
                    <a:srgbClr val="FFFFFF"/>
                  </a:solidFill>
                  <a:latin typeface="Roboto" charset="0"/>
                  <a:ea typeface="Roboto" charset="0"/>
                  <a:cs typeface="Roboto" charset="0"/>
                </a:rPr>
                <a:t> an </a:t>
              </a:r>
              <a:r>
                <a:rPr sz="1300" b="0" i="0" strike="noStrike" cap="none" dirty="0" err="1">
                  <a:solidFill>
                    <a:srgbClr val="FFFFFF"/>
                  </a:solidFill>
                  <a:latin typeface="Roboto" charset="0"/>
                  <a:ea typeface="Roboto" charset="0"/>
                  <a:cs typeface="Roboto" charset="0"/>
                </a:rPr>
                <a:t>dwa</a:t>
              </a:r>
              <a:r>
                <a:rPr sz="1300" b="0" i="0" strike="noStrike" cap="none" dirty="0">
                  <a:solidFill>
                    <a:srgbClr val="FFFFFF"/>
                  </a:solidFill>
                  <a:latin typeface="Roboto" charset="0"/>
                  <a:ea typeface="Roboto" charset="0"/>
                  <a:cs typeface="Roboto" charset="0"/>
                </a:rPr>
                <a:t> legal epi </a:t>
              </a:r>
              <a:r>
                <a:rPr sz="1300" b="0" i="0" strike="noStrike" cap="none" dirty="0" err="1">
                  <a:solidFill>
                    <a:srgbClr val="FFFFFF"/>
                  </a:solidFill>
                  <a:latin typeface="Roboto" charset="0"/>
                  <a:ea typeface="Roboto" charset="0"/>
                  <a:cs typeface="Roboto" charset="0"/>
                </a:rPr>
                <a:t>lekòl</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pitit</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ou</a:t>
              </a:r>
              <a:r>
                <a:rPr sz="1300" b="0" i="0" strike="noStrike" cap="none" dirty="0">
                  <a:solidFill>
                    <a:srgbClr val="FFFFFF"/>
                  </a:solidFill>
                  <a:latin typeface="Roboto" charset="0"/>
                  <a:ea typeface="Roboto" charset="0"/>
                  <a:cs typeface="Roboto" charset="0"/>
                </a:rPr>
                <a:t> a </a:t>
              </a:r>
              <a:r>
                <a:rPr sz="1300" b="0" i="0" strike="noStrike" cap="none" dirty="0" err="1">
                  <a:solidFill>
                    <a:srgbClr val="FFFFFF"/>
                  </a:solidFill>
                  <a:latin typeface="Roboto" charset="0"/>
                  <a:ea typeface="Roboto" charset="0"/>
                  <a:cs typeface="Roboto" charset="0"/>
                </a:rPr>
                <a:t>oswa</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doktè</a:t>
              </a:r>
              <a:r>
                <a:rPr sz="1300" b="0" i="0" strike="noStrike" cap="none" dirty="0">
                  <a:solidFill>
                    <a:srgbClr val="FFFFFF"/>
                  </a:solidFill>
                  <a:latin typeface="Roboto" charset="0"/>
                  <a:ea typeface="Roboto" charset="0"/>
                  <a:cs typeface="Roboto" charset="0"/>
                </a:rPr>
                <a:t> ka pa </a:t>
              </a:r>
              <a:r>
                <a:rPr sz="1300" b="0" i="0" strike="noStrike" cap="none" dirty="0" err="1">
                  <a:solidFill>
                    <a:srgbClr val="FFFFFF"/>
                  </a:solidFill>
                  <a:latin typeface="Roboto" charset="0"/>
                  <a:ea typeface="Roboto" charset="0"/>
                  <a:cs typeface="Roboto" charset="0"/>
                </a:rPr>
                <a:t>swiv</a:t>
              </a:r>
              <a:r>
                <a:rPr sz="1300" b="0" i="0" strike="noStrike" cap="none" dirty="0">
                  <a:solidFill>
                    <a:srgbClr val="FFFFFF"/>
                  </a:solidFill>
                  <a:latin typeface="Roboto" charset="0"/>
                  <a:ea typeface="Roboto" charset="0"/>
                  <a:cs typeface="Roboto" charset="0"/>
                </a:rPr>
                <a:t> plan </a:t>
              </a:r>
              <a:r>
                <a:rPr sz="1300" b="0" i="0" strike="noStrike" cap="none" dirty="0" err="1">
                  <a:solidFill>
                    <a:srgbClr val="FFFFFF"/>
                  </a:solidFill>
                  <a:latin typeface="Roboto" charset="0"/>
                  <a:ea typeface="Roboto" charset="0"/>
                  <a:cs typeface="Roboto" charset="0"/>
                </a:rPr>
                <a:t>ou</a:t>
              </a:r>
              <a:endParaRPr lang="ko-KR" altLang="en-US" sz="1300" b="0" i="0" strike="noStrike" cap="none" dirty="0">
                <a:solidFill>
                  <a:srgbClr val="FFFFFF"/>
                </a:solidFill>
                <a:latin typeface="Roboto" charset="0"/>
                <a:ea typeface="Roboto" charset="0"/>
                <a:cs typeface="Roboto" charset="0"/>
              </a:endParaRPr>
            </a:p>
          </p:txBody>
        </p:sp>
      </p:grpSp>
      <p:grpSp>
        <p:nvGrpSpPr>
          <p:cNvPr id="515" name="Google Shape;515;p76"/>
          <p:cNvGrpSpPr/>
          <p:nvPr/>
        </p:nvGrpSpPr>
        <p:grpSpPr>
          <a:xfrm>
            <a:off x="2342515" y="158750"/>
            <a:ext cx="2197735" cy="4893945"/>
            <a:chOff x="2342515" y="158750"/>
            <a:chExt cx="2197735" cy="4893945"/>
          </a:xfrm>
        </p:grpSpPr>
        <p:sp>
          <p:nvSpPr>
            <p:cNvPr id="516" name="Google Shape;516;p76"/>
            <p:cNvSpPr>
              <a:spLocks/>
            </p:cNvSpPr>
            <p:nvPr/>
          </p:nvSpPr>
          <p:spPr>
            <a:xfrm>
              <a:off x="2406015" y="158750"/>
              <a:ext cx="2136140" cy="4895850"/>
            </a:xfrm>
            <a:prstGeom prst="rect">
              <a:avLst/>
            </a:prstGeom>
            <a:solidFill>
              <a:srgbClr val="058CE8"/>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17" name="Google Shape;517;p76"/>
            <p:cNvSpPr>
              <a:spLocks/>
            </p:cNvSpPr>
            <p:nvPr/>
          </p:nvSpPr>
          <p:spPr>
            <a:xfrm>
              <a:off x="2342515" y="228600"/>
              <a:ext cx="2136140" cy="1189990"/>
            </a:xfrm>
            <a:prstGeom prst="rect">
              <a:avLst/>
            </a:prstGeom>
            <a:solidFill>
              <a:srgbClr val="FFFFFF"/>
            </a:solidFill>
            <a:ln w="19050" cap="flat" cmpd="sng">
              <a:solidFill>
                <a:srgbClr val="0D5DDF">
                  <a:alpha val="100000"/>
                </a:srgbClr>
              </a:solidFill>
              <a:prstDash val="solid"/>
              <a:round/>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18" name="Google Shape;518;p76"/>
            <p:cNvSpPr>
              <a:spLocks/>
            </p:cNvSpPr>
            <p:nvPr/>
          </p:nvSpPr>
          <p:spPr>
            <a:xfrm>
              <a:off x="2487295" y="228600"/>
              <a:ext cx="1909445" cy="812165"/>
            </a:xfrm>
            <a:prstGeom prst="rect">
              <a:avLst/>
            </a:prstGeom>
            <a:noFill/>
            <a:ln>
              <a:noFill/>
              <a:prstDash/>
            </a:ln>
          </p:spPr>
          <p:txBody>
            <a:bodyPr vert="horz" wrap="square" lIns="91440" tIns="91440" rIns="91440" bIns="91440" numCol="1" anchor="t">
              <a:noAutofit/>
            </a:bodyPr>
            <a:lstStyle/>
            <a:p>
              <a:pPr marL="0" indent="0" algn="ctr" rtl="0">
                <a:lnSpc>
                  <a:spcPct val="100000"/>
                </a:lnSpc>
                <a:spcBef>
                  <a:spcPts val="0"/>
                </a:spcBef>
                <a:spcAft>
                  <a:spcPts val="0"/>
                </a:spcAft>
                <a:buFontTx/>
                <a:buNone/>
              </a:pPr>
              <a:r>
                <a:rPr sz="1800" b="1" i="0" strike="noStrike" cap="none">
                  <a:solidFill>
                    <a:srgbClr val="0D5DDF"/>
                  </a:solidFill>
                  <a:latin typeface="Roboto" charset="0"/>
                  <a:ea typeface="Roboto" charset="0"/>
                  <a:cs typeface="Roboto" charset="0"/>
                </a:rPr>
                <a:t>Afidavi Otorizasyon pou  Moun ki ap Bay Swen an</a:t>
              </a:r>
              <a:endParaRPr lang="ko-KR" altLang="en-US" sz="1800" b="1" i="0" strike="noStrike" cap="none">
                <a:solidFill>
                  <a:srgbClr val="0D5DDF"/>
                </a:solidFill>
                <a:latin typeface="Roboto" charset="0"/>
                <a:ea typeface="Roboto" charset="0"/>
                <a:cs typeface="Roboto" charset="0"/>
              </a:endParaRPr>
            </a:p>
          </p:txBody>
        </p:sp>
        <p:sp>
          <p:nvSpPr>
            <p:cNvPr id="519" name="Google Shape;519;p76"/>
            <p:cNvSpPr>
              <a:spLocks/>
            </p:cNvSpPr>
            <p:nvPr/>
          </p:nvSpPr>
          <p:spPr>
            <a:xfrm rot="5400000">
              <a:off x="3207385" y="1503680"/>
              <a:ext cx="469264" cy="294005"/>
            </a:xfrm>
            <a:prstGeom prst="rightArrow">
              <a:avLst>
                <a:gd name="adj1" fmla="val 34239"/>
                <a:gd name="adj2" fmla="val 57035"/>
              </a:avLst>
            </a:prstGeom>
            <a:solidFill>
              <a:srgbClr val="FFFFFF"/>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20" name="Google Shape;520;p76"/>
            <p:cNvSpPr>
              <a:spLocks/>
            </p:cNvSpPr>
            <p:nvPr/>
          </p:nvSpPr>
          <p:spPr>
            <a:xfrm>
              <a:off x="2342515" y="1990725"/>
              <a:ext cx="2136140" cy="2941955"/>
            </a:xfrm>
            <a:prstGeom prst="rect">
              <a:avLst/>
            </a:prstGeom>
            <a:noFill/>
            <a:ln>
              <a:noFill/>
              <a:prstDash/>
            </a:ln>
          </p:spPr>
          <p:txBody>
            <a:bodyPr vert="horz" wrap="square" lIns="91440" tIns="91440" rIns="91440" bIns="91440" numCol="1" anchor="t">
              <a:noAutofit/>
            </a:bodyPr>
            <a:lstStyle/>
            <a:p>
              <a:pPr marL="254000" indent="-254000" algn="l" rtl="0">
                <a:lnSpc>
                  <a:spcPct val="112999"/>
                </a:lnSpc>
                <a:spcBef>
                  <a:spcPts val="0"/>
                </a:spcBef>
                <a:spcAft>
                  <a:spcPts val="0"/>
                </a:spcAft>
                <a:buClr>
                  <a:schemeClr val="bg1"/>
                </a:buClr>
                <a:buSzPct val="80000"/>
                <a:buFont typeface="Wingdings" panose="05000000000000000000" pitchFamily="2" charset="2"/>
                <a:buChar char="l"/>
              </a:pPr>
              <a:r>
                <a:rPr sz="1200" b="0" i="0" strike="noStrike" cap="none" dirty="0">
                  <a:solidFill>
                    <a:srgbClr val="FFFFFF"/>
                  </a:solidFill>
                  <a:latin typeface="Roboto" charset="0"/>
                  <a:ea typeface="Roboto" charset="0"/>
                  <a:cs typeface="Roboto" charset="0"/>
                </a:rPr>
                <a:t>bay </a:t>
              </a:r>
              <a:r>
                <a:rPr sz="1200" b="0" i="0" strike="noStrike" cap="none" dirty="0" err="1">
                  <a:solidFill>
                    <a:srgbClr val="FFFFFF"/>
                  </a:solidFill>
                  <a:latin typeface="Roboto" charset="0"/>
                  <a:ea typeface="Roboto" charset="0"/>
                  <a:cs typeface="Roboto" charset="0"/>
                </a:rPr>
                <a:t>moun</a:t>
              </a:r>
              <a:r>
                <a:rPr sz="1200" b="0" i="0" strike="noStrike" cap="none" dirty="0">
                  <a:solidFill>
                    <a:srgbClr val="FFFFFF"/>
                  </a:solidFill>
                  <a:latin typeface="Roboto" charset="0"/>
                  <a:ea typeface="Roboto" charset="0"/>
                  <a:cs typeface="Roboto" charset="0"/>
                </a:rPr>
                <a:t> ki ap bay </a:t>
              </a:r>
              <a:r>
                <a:rPr sz="1200" b="0" i="0" strike="noStrike" cap="none" dirty="0" err="1">
                  <a:solidFill>
                    <a:srgbClr val="FFFFFF"/>
                  </a:solidFill>
                  <a:latin typeface="Roboto" charset="0"/>
                  <a:ea typeface="Roboto" charset="0"/>
                  <a:cs typeface="Roboto" charset="0"/>
                </a:rPr>
                <a:t>swen</a:t>
              </a:r>
              <a:r>
                <a:rPr sz="1200" b="0" i="0" strike="noStrike" cap="none" dirty="0">
                  <a:solidFill>
                    <a:srgbClr val="FFFFFF"/>
                  </a:solidFill>
                  <a:latin typeface="Roboto" charset="0"/>
                  <a:ea typeface="Roboto" charset="0"/>
                  <a:cs typeface="Roboto" charset="0"/>
                </a:rPr>
                <a:t> an </a:t>
              </a:r>
              <a:r>
                <a:rPr sz="1200" b="0" i="0" strike="noStrike" cap="none" dirty="0" err="1">
                  <a:solidFill>
                    <a:srgbClr val="FFFFFF"/>
                  </a:solidFill>
                  <a:latin typeface="Roboto" charset="0"/>
                  <a:ea typeface="Roboto" charset="0"/>
                  <a:cs typeface="Roboto" charset="0"/>
                </a:rPr>
                <a:t>dwa</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pou</a:t>
              </a:r>
              <a:r>
                <a:rPr sz="1200" b="0" i="0" strike="noStrike" cap="none" dirty="0">
                  <a:solidFill>
                    <a:srgbClr val="FFFFFF"/>
                  </a:solidFill>
                  <a:latin typeface="Roboto" charset="0"/>
                  <a:ea typeface="Roboto" charset="0"/>
                  <a:cs typeface="Roboto" charset="0"/>
                </a:rPr>
                <a:t> li </a:t>
              </a:r>
              <a:r>
                <a:rPr sz="1200" b="0" i="0" strike="noStrike" cap="none" dirty="0" err="1">
                  <a:solidFill>
                    <a:srgbClr val="FFFFFF"/>
                  </a:solidFill>
                  <a:latin typeface="Roboto" charset="0"/>
                  <a:ea typeface="Roboto" charset="0"/>
                  <a:cs typeface="Roboto" charset="0"/>
                </a:rPr>
                <a:t>pran</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desizyon</a:t>
              </a:r>
              <a:r>
                <a:rPr sz="1200" b="0" i="0" strike="noStrike" cap="none" dirty="0">
                  <a:solidFill>
                    <a:srgbClr val="FFFFFF"/>
                  </a:solidFill>
                  <a:latin typeface="Roboto" charset="0"/>
                  <a:ea typeface="Roboto" charset="0"/>
                  <a:cs typeface="Roboto" charset="0"/>
                </a:rPr>
                <a:t> sou </a:t>
              </a:r>
              <a:r>
                <a:rPr sz="1200" b="0" i="0" strike="noStrike" cap="none" dirty="0" err="1">
                  <a:solidFill>
                    <a:srgbClr val="FFFFFF"/>
                  </a:solidFill>
                  <a:latin typeface="Roboto" charset="0"/>
                  <a:ea typeface="Roboto" charset="0"/>
                  <a:cs typeface="Roboto" charset="0"/>
                </a:rPr>
                <a:t>swen</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sante</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ak</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edikasyon</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pitit</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ou</a:t>
              </a:r>
              <a:r>
                <a:rPr sz="1200" b="0" i="0" strike="noStrike" cap="none" dirty="0">
                  <a:solidFill>
                    <a:srgbClr val="FFFFFF"/>
                  </a:solidFill>
                  <a:latin typeface="Roboto" charset="0"/>
                  <a:ea typeface="Roboto" charset="0"/>
                  <a:cs typeface="Roboto" charset="0"/>
                </a:rPr>
                <a:t> a </a:t>
              </a:r>
              <a:r>
                <a:rPr sz="1200" b="0" i="0" strike="noStrike" cap="none" dirty="0" err="1">
                  <a:solidFill>
                    <a:srgbClr val="FFFFFF"/>
                  </a:solidFill>
                  <a:latin typeface="Roboto" charset="0"/>
                  <a:ea typeface="Roboto" charset="0"/>
                  <a:cs typeface="Roboto" charset="0"/>
                </a:rPr>
                <a:t>pou</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jiska</a:t>
              </a:r>
              <a:r>
                <a:rPr sz="1200" b="0" i="0" strike="noStrike" cap="none" dirty="0">
                  <a:solidFill>
                    <a:srgbClr val="FFFFFF"/>
                  </a:solidFill>
                  <a:latin typeface="Roboto" charset="0"/>
                  <a:ea typeface="Roboto" charset="0"/>
                  <a:cs typeface="Roboto" charset="0"/>
                </a:rPr>
                <a:t> 2 lane</a:t>
              </a:r>
              <a:endParaRPr lang="ko-KR" altLang="en-US" sz="1200" b="0" i="0" strike="noStrike" cap="none" dirty="0">
                <a:solidFill>
                  <a:srgbClr val="FFFFFF"/>
                </a:solidFill>
                <a:latin typeface="Roboto" charset="0"/>
                <a:ea typeface="Roboto" charset="0"/>
                <a:cs typeface="Roboto" charset="0"/>
              </a:endParaRPr>
            </a:p>
            <a:p>
              <a:pPr marL="254000" indent="-254000" algn="l" rtl="0">
                <a:lnSpc>
                  <a:spcPct val="112999"/>
                </a:lnSpc>
                <a:spcBef>
                  <a:spcPts val="0"/>
                </a:spcBef>
                <a:spcAft>
                  <a:spcPts val="0"/>
                </a:spcAft>
                <a:buClr>
                  <a:schemeClr val="bg1"/>
                </a:buClr>
                <a:buSzPct val="80000"/>
                <a:buFont typeface="Wingdings" panose="05000000000000000000" pitchFamily="2" charset="2"/>
                <a:buChar char="l"/>
              </a:pPr>
              <a:r>
                <a:rPr sz="1200" b="0" i="0" strike="noStrike" cap="none" dirty="0">
                  <a:solidFill>
                    <a:srgbClr val="FFFFFF"/>
                  </a:solidFill>
                  <a:latin typeface="Roboto" charset="0"/>
                  <a:ea typeface="Roboto" charset="0"/>
                  <a:cs typeface="Roboto" charset="0"/>
                </a:rPr>
                <a:t>Paran </a:t>
              </a:r>
              <a:r>
                <a:rPr sz="1200" b="0" i="0" strike="noStrike" cap="none" dirty="0" err="1">
                  <a:solidFill>
                    <a:srgbClr val="FFFFFF"/>
                  </a:solidFill>
                  <a:latin typeface="Roboto" charset="0"/>
                  <a:ea typeface="Roboto" charset="0"/>
                  <a:cs typeface="Roboto" charset="0"/>
                </a:rPr>
                <a:t>kenbe</a:t>
              </a:r>
              <a:r>
                <a:rPr sz="1200" b="0" i="0" strike="noStrike" cap="none" dirty="0">
                  <a:solidFill>
                    <a:srgbClr val="FFFFFF"/>
                  </a:solidFill>
                  <a:latin typeface="Roboto" charset="0"/>
                  <a:ea typeface="Roboto" charset="0"/>
                  <a:cs typeface="Roboto" charset="0"/>
                </a:rPr>
                <a:t> tout </a:t>
              </a:r>
              <a:r>
                <a:rPr sz="1200" b="0" i="0" strike="noStrike" cap="none" dirty="0" err="1">
                  <a:solidFill>
                    <a:srgbClr val="FFFFFF"/>
                  </a:solidFill>
                  <a:latin typeface="Roboto" charset="0"/>
                  <a:ea typeface="Roboto" charset="0"/>
                  <a:cs typeface="Roboto" charset="0"/>
                </a:rPr>
                <a:t>dwa</a:t>
              </a:r>
              <a:r>
                <a:rPr sz="1200" b="0" i="0" strike="noStrike" cap="none" dirty="0">
                  <a:solidFill>
                    <a:srgbClr val="FFFFFF"/>
                  </a:solidFill>
                  <a:latin typeface="Roboto" charset="0"/>
                  <a:ea typeface="Roboto" charset="0"/>
                  <a:cs typeface="Roboto" charset="0"/>
                </a:rPr>
                <a:t> epi yo ka mete fen nan li </a:t>
              </a:r>
              <a:r>
                <a:rPr sz="1200" b="0" i="0" strike="noStrike" cap="none" dirty="0" err="1">
                  <a:solidFill>
                    <a:srgbClr val="FFFFFF"/>
                  </a:solidFill>
                  <a:latin typeface="Roboto" charset="0"/>
                  <a:ea typeface="Roboto" charset="0"/>
                  <a:cs typeface="Roboto" charset="0"/>
                </a:rPr>
                <a:t>nenpòt</a:t>
              </a:r>
              <a:r>
                <a:rPr sz="1200" b="0" i="0" strike="noStrike" cap="none" dirty="0">
                  <a:solidFill>
                    <a:srgbClr val="FFFFFF"/>
                  </a:solidFill>
                  <a:latin typeface="Roboto" charset="0"/>
                  <a:ea typeface="Roboto" charset="0"/>
                  <a:cs typeface="Roboto" charset="0"/>
                </a:rPr>
                <a:t> ki </a:t>
              </a:r>
              <a:r>
                <a:rPr sz="1200" b="0" i="0" strike="noStrike" cap="none" dirty="0" err="1">
                  <a:solidFill>
                    <a:srgbClr val="FFFFFF"/>
                  </a:solidFill>
                  <a:latin typeface="Roboto" charset="0"/>
                  <a:ea typeface="Roboto" charset="0"/>
                  <a:cs typeface="Roboto" charset="0"/>
                </a:rPr>
                <a:t>lè</a:t>
              </a:r>
              <a:endParaRPr lang="ko-KR" altLang="en-US" sz="1200" b="0" i="0" strike="noStrike" cap="none" dirty="0">
                <a:solidFill>
                  <a:srgbClr val="FFFFFF"/>
                </a:solidFill>
                <a:latin typeface="Roboto" charset="0"/>
                <a:ea typeface="Roboto" charset="0"/>
                <a:cs typeface="Roboto" charset="0"/>
              </a:endParaRPr>
            </a:p>
            <a:p>
              <a:pPr marL="254000" indent="-254000" algn="l" rtl="0">
                <a:lnSpc>
                  <a:spcPct val="112999"/>
                </a:lnSpc>
                <a:spcBef>
                  <a:spcPts val="0"/>
                </a:spcBef>
                <a:spcAft>
                  <a:spcPts val="0"/>
                </a:spcAft>
                <a:buClr>
                  <a:schemeClr val="bg1"/>
                </a:buClr>
                <a:buSzPct val="80000"/>
                <a:buFont typeface="Wingdings" panose="05000000000000000000" pitchFamily="2" charset="2"/>
                <a:buChar char="l"/>
              </a:pPr>
              <a:r>
                <a:rPr sz="1200" b="0" i="0" strike="noStrike" cap="none" dirty="0" err="1">
                  <a:solidFill>
                    <a:srgbClr val="FFFFFF"/>
                  </a:solidFill>
                  <a:latin typeface="Roboto" charset="0"/>
                  <a:ea typeface="Roboto" charset="0"/>
                  <a:cs typeface="Roboto" charset="0"/>
                </a:rPr>
                <a:t>Bezwen</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siyati</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paran</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ak</a:t>
              </a:r>
              <a:r>
                <a:rPr sz="1200" b="0" i="0" strike="noStrike" cap="none" dirty="0">
                  <a:solidFill>
                    <a:srgbClr val="FFFFFF"/>
                  </a:solidFill>
                  <a:latin typeface="Roboto" charset="0"/>
                  <a:ea typeface="Roboto" charset="0"/>
                  <a:cs typeface="Roboto" charset="0"/>
                </a:rPr>
                <a:t> 2 </a:t>
              </a:r>
              <a:r>
                <a:rPr sz="1200" b="0" i="0" strike="noStrike" cap="none" dirty="0" err="1">
                  <a:solidFill>
                    <a:srgbClr val="FFFFFF"/>
                  </a:solidFill>
                  <a:latin typeface="Roboto" charset="0"/>
                  <a:ea typeface="Roboto" charset="0"/>
                  <a:cs typeface="Roboto" charset="0"/>
                </a:rPr>
                <a:t>temwen</a:t>
              </a:r>
              <a:r>
                <a:rPr sz="1200" b="0" i="0" strike="noStrike" cap="none" dirty="0">
                  <a:solidFill>
                    <a:srgbClr val="FFFFFF"/>
                  </a:solidFill>
                  <a:latin typeface="Roboto" charset="0"/>
                  <a:ea typeface="Roboto" charset="0"/>
                  <a:cs typeface="Roboto" charset="0"/>
                </a:rPr>
                <a:t>, </a:t>
              </a:r>
              <a:r>
                <a:rPr sz="1200" b="0" i="0" strike="noStrike" cap="none" dirty="0" err="1">
                  <a:solidFill>
                    <a:srgbClr val="FFFFFF"/>
                  </a:solidFill>
                  <a:latin typeface="Roboto" charset="0"/>
                  <a:ea typeface="Roboto" charset="0"/>
                  <a:cs typeface="Roboto" charset="0"/>
                </a:rPr>
                <a:t>notarye</a:t>
              </a:r>
              <a:endParaRPr lang="ko-KR" altLang="en-US" sz="1200" b="0" i="0" strike="noStrike" cap="none" dirty="0">
                <a:solidFill>
                  <a:srgbClr val="FFFFFF"/>
                </a:solidFill>
                <a:latin typeface="Roboto" charset="0"/>
                <a:ea typeface="Roboto" charset="0"/>
                <a:cs typeface="Roboto" charset="0"/>
              </a:endParaRPr>
            </a:p>
          </p:txBody>
        </p:sp>
      </p:grpSp>
      <p:grpSp>
        <p:nvGrpSpPr>
          <p:cNvPr id="521" name="Google Shape;521;p76"/>
          <p:cNvGrpSpPr/>
          <p:nvPr/>
        </p:nvGrpSpPr>
        <p:grpSpPr>
          <a:xfrm>
            <a:off x="4526280" y="158115"/>
            <a:ext cx="2197735" cy="4797425"/>
            <a:chOff x="4526280" y="158115"/>
            <a:chExt cx="2197735" cy="4797425"/>
          </a:xfrm>
        </p:grpSpPr>
        <p:sp>
          <p:nvSpPr>
            <p:cNvPr id="522" name="Google Shape;522;p76"/>
            <p:cNvSpPr>
              <a:spLocks/>
            </p:cNvSpPr>
            <p:nvPr/>
          </p:nvSpPr>
          <p:spPr>
            <a:xfrm>
              <a:off x="4589780" y="158115"/>
              <a:ext cx="2134870" cy="4798060"/>
            </a:xfrm>
            <a:prstGeom prst="rect">
              <a:avLst/>
            </a:prstGeom>
            <a:solidFill>
              <a:srgbClr val="058CE8"/>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23" name="Google Shape;523;p76"/>
            <p:cNvSpPr>
              <a:spLocks/>
            </p:cNvSpPr>
            <p:nvPr/>
          </p:nvSpPr>
          <p:spPr>
            <a:xfrm>
              <a:off x="4526280" y="226060"/>
              <a:ext cx="2134870" cy="1165860"/>
            </a:xfrm>
            <a:prstGeom prst="rect">
              <a:avLst/>
            </a:prstGeom>
            <a:solidFill>
              <a:srgbClr val="FFFFFF"/>
            </a:solidFill>
            <a:ln w="19050" cap="flat" cmpd="sng">
              <a:solidFill>
                <a:srgbClr val="0D5DDF">
                  <a:alpha val="100000"/>
                </a:srgbClr>
              </a:solidFill>
              <a:prstDash val="solid"/>
              <a:round/>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24" name="Google Shape;524;p76"/>
            <p:cNvSpPr>
              <a:spLocks/>
            </p:cNvSpPr>
            <p:nvPr/>
          </p:nvSpPr>
          <p:spPr>
            <a:xfrm>
              <a:off x="4672330" y="226695"/>
              <a:ext cx="1908175" cy="795020"/>
            </a:xfrm>
            <a:prstGeom prst="rect">
              <a:avLst/>
            </a:prstGeom>
            <a:noFill/>
            <a:ln>
              <a:noFill/>
              <a:prstDash/>
            </a:ln>
          </p:spPr>
          <p:txBody>
            <a:bodyPr vert="horz" wrap="square" lIns="91440" tIns="91440" rIns="91440" bIns="91440" numCol="1" anchor="t">
              <a:noAutofit/>
            </a:bodyPr>
            <a:lstStyle/>
            <a:p>
              <a:pPr marL="0" indent="0" algn="ctr" rtl="0">
                <a:lnSpc>
                  <a:spcPct val="100000"/>
                </a:lnSpc>
                <a:spcBef>
                  <a:spcPts val="0"/>
                </a:spcBef>
                <a:spcAft>
                  <a:spcPts val="0"/>
                </a:spcAft>
                <a:buFontTx/>
                <a:buNone/>
              </a:pPr>
              <a:r>
                <a:rPr sz="1800" b="1" i="0" strike="noStrike" cap="none">
                  <a:solidFill>
                    <a:srgbClr val="0D5DDF"/>
                  </a:solidFill>
                  <a:latin typeface="Roboto" charset="0"/>
                  <a:ea typeface="Roboto" charset="0"/>
                  <a:cs typeface="Roboto" charset="0"/>
                </a:rPr>
                <a:t>Otorizasyon Ajan Tanporè</a:t>
              </a:r>
              <a:endParaRPr lang="ko-KR" altLang="en-US" sz="1800" b="1" i="0" strike="noStrike" cap="none">
                <a:solidFill>
                  <a:srgbClr val="0D5DDF"/>
                </a:solidFill>
                <a:latin typeface="Roboto" charset="0"/>
                <a:ea typeface="Roboto" charset="0"/>
                <a:cs typeface="Roboto" charset="0"/>
              </a:endParaRPr>
            </a:p>
          </p:txBody>
        </p:sp>
        <p:sp>
          <p:nvSpPr>
            <p:cNvPr id="525" name="Google Shape;525;p76"/>
            <p:cNvSpPr>
              <a:spLocks/>
            </p:cNvSpPr>
            <p:nvPr/>
          </p:nvSpPr>
          <p:spPr>
            <a:xfrm rot="5400000">
              <a:off x="5397500" y="1473200"/>
              <a:ext cx="458470" cy="292735"/>
            </a:xfrm>
            <a:prstGeom prst="rightArrow">
              <a:avLst>
                <a:gd name="adj1" fmla="val 34239"/>
                <a:gd name="adj2" fmla="val 57035"/>
              </a:avLst>
            </a:prstGeom>
            <a:solidFill>
              <a:srgbClr val="FFFFFF"/>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26" name="Google Shape;526;p76"/>
            <p:cNvSpPr>
              <a:spLocks/>
            </p:cNvSpPr>
            <p:nvPr/>
          </p:nvSpPr>
          <p:spPr>
            <a:xfrm>
              <a:off x="4589780" y="1918335"/>
              <a:ext cx="2134870" cy="2898140"/>
            </a:xfrm>
            <a:prstGeom prst="rect">
              <a:avLst/>
            </a:prstGeom>
            <a:noFill/>
            <a:ln>
              <a:noFill/>
              <a:prstDash/>
            </a:ln>
          </p:spPr>
          <p:txBody>
            <a:bodyPr vert="horz" wrap="square" lIns="91440" tIns="91440" rIns="91440" bIns="91440" numCol="1" anchor="t">
              <a:noAutofit/>
            </a:bodyPr>
            <a:lstStyle/>
            <a:p>
              <a:pPr marL="177800" indent="-171450" algn="l" rtl="0">
                <a:lnSpc>
                  <a:spcPct val="114999"/>
                </a:lnSpc>
                <a:spcBef>
                  <a:spcPts val="0"/>
                </a:spcBef>
                <a:spcAft>
                  <a:spcPts val="0"/>
                </a:spcAft>
                <a:buClr>
                  <a:srgbClr val="FFFFFF"/>
                </a:buClr>
                <a:buSzPct val="80000"/>
                <a:buFont typeface="NanumGothic"/>
                <a:buChar char="●"/>
              </a:pPr>
              <a:r>
                <a:rPr sz="1100" b="0" i="0" strike="noStrike" cap="none" dirty="0" err="1">
                  <a:solidFill>
                    <a:srgbClr val="FFFFFF"/>
                  </a:solidFill>
                  <a:latin typeface="Roboto" charset="0"/>
                  <a:ea typeface="Roboto" charset="0"/>
                  <a:cs typeface="Roboto" charset="0"/>
                </a:rPr>
                <a:t>pèmèt</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ajan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oswa</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moun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ou</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chwazi</a:t>
              </a:r>
              <a:r>
                <a:rPr sz="1100" b="0" i="0" strike="noStrike" cap="none" dirty="0">
                  <a:solidFill>
                    <a:srgbClr val="FFFFFF"/>
                  </a:solidFill>
                  <a:latin typeface="Roboto" charset="0"/>
                  <a:ea typeface="Roboto" charset="0"/>
                  <a:cs typeface="Roboto" charset="0"/>
                </a:rPr>
                <a:t> a </a:t>
              </a:r>
              <a:r>
                <a:rPr sz="1100" b="0" i="0" strike="noStrike" cap="none" dirty="0" err="1">
                  <a:solidFill>
                    <a:srgbClr val="FFFFFF"/>
                  </a:solidFill>
                  <a:latin typeface="Roboto" charset="0"/>
                  <a:ea typeface="Roboto" charset="0"/>
                  <a:cs typeface="Roboto" charset="0"/>
                </a:rPr>
                <a:t>pran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nenpòt</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desizyon</a:t>
              </a:r>
              <a:r>
                <a:rPr sz="1100" b="0" i="0" strike="noStrike" cap="none" dirty="0">
                  <a:solidFill>
                    <a:srgbClr val="FFFFFF"/>
                  </a:solidFill>
                  <a:latin typeface="Roboto" charset="0"/>
                  <a:ea typeface="Roboto" charset="0"/>
                  <a:cs typeface="Roboto" charset="0"/>
                </a:rPr>
                <a:t> yon </a:t>
              </a:r>
              <a:r>
                <a:rPr sz="1100" b="0" i="0" strike="noStrike" cap="none" dirty="0" err="1">
                  <a:solidFill>
                    <a:srgbClr val="FFFFFF"/>
                  </a:solidFill>
                  <a:latin typeface="Roboto" charset="0"/>
                  <a:ea typeface="Roboto" charset="0"/>
                  <a:cs typeface="Roboto" charset="0"/>
                </a:rPr>
                <a:t>paran</a:t>
              </a:r>
              <a:r>
                <a:rPr sz="1100" b="0" i="0" strike="noStrike" cap="none" dirty="0">
                  <a:solidFill>
                    <a:srgbClr val="FFFFFF"/>
                  </a:solidFill>
                  <a:latin typeface="Roboto" charset="0"/>
                  <a:ea typeface="Roboto" charset="0"/>
                  <a:cs typeface="Roboto" charset="0"/>
                </a:rPr>
                <a:t> ka </a:t>
              </a:r>
              <a:r>
                <a:rPr sz="1100" b="0" i="0" strike="noStrike" cap="none" dirty="0" err="1">
                  <a:solidFill>
                    <a:srgbClr val="FFFFFF"/>
                  </a:solidFill>
                  <a:latin typeface="Roboto" charset="0"/>
                  <a:ea typeface="Roboto" charset="0"/>
                  <a:cs typeface="Roboto" charset="0"/>
                </a:rPr>
                <a:t>pran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eksèpte</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maryaj</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ak</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adopsyon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pou</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pitit</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ou</a:t>
              </a:r>
              <a:r>
                <a:rPr sz="1100" b="0" i="0" strike="noStrike" cap="none" dirty="0">
                  <a:solidFill>
                    <a:srgbClr val="FFFFFF"/>
                  </a:solidFill>
                  <a:latin typeface="Roboto" charset="0"/>
                  <a:ea typeface="Roboto" charset="0"/>
                  <a:cs typeface="Roboto" charset="0"/>
                </a:rPr>
                <a:t> a, </a:t>
              </a:r>
              <a:r>
                <a:rPr sz="1100" b="0" i="0" strike="noStrike" cap="none" dirty="0" err="1">
                  <a:solidFill>
                    <a:srgbClr val="FFFFFF"/>
                  </a:solidFill>
                  <a:latin typeface="Roboto" charset="0"/>
                  <a:ea typeface="Roboto" charset="0"/>
                  <a:cs typeface="Roboto" charset="0"/>
                </a:rPr>
                <a:t>tankou</a:t>
              </a:r>
              <a:r>
                <a:rPr sz="1100" b="0" i="0" strike="noStrike" cap="none" dirty="0">
                  <a:solidFill>
                    <a:srgbClr val="FFFFFF"/>
                  </a:solidFill>
                  <a:latin typeface="Roboto" charset="0"/>
                  <a:ea typeface="Roboto" charset="0"/>
                  <a:cs typeface="Roboto" charset="0"/>
                </a:rPr>
                <a:t> sou </a:t>
              </a:r>
              <a:r>
                <a:rPr sz="1100" b="0" i="0" strike="noStrike" cap="none" dirty="0" err="1">
                  <a:solidFill>
                    <a:srgbClr val="FFFFFF"/>
                  </a:solidFill>
                  <a:latin typeface="Roboto" charset="0"/>
                  <a:ea typeface="Roboto" charset="0"/>
                  <a:cs typeface="Roboto" charset="0"/>
                </a:rPr>
                <a:t>pwopriyete</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ak</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finans</a:t>
              </a:r>
              <a:r>
                <a:rPr sz="1100" b="0" i="0" strike="noStrike" cap="none" dirty="0">
                  <a:solidFill>
                    <a:srgbClr val="FFFFFF"/>
                  </a:solidFill>
                  <a:latin typeface="Roboto" charset="0"/>
                  <a:ea typeface="Roboto" charset="0"/>
                  <a:cs typeface="Roboto" charset="0"/>
                </a:rPr>
                <a:t>.</a:t>
              </a:r>
              <a:endParaRPr lang="ko-KR" altLang="en-US" sz="1100" b="0" i="0" strike="noStrike" cap="none" dirty="0">
                <a:solidFill>
                  <a:srgbClr val="FFFFFF"/>
                </a:solidFill>
                <a:latin typeface="Roboto" charset="0"/>
                <a:ea typeface="Roboto" charset="0"/>
                <a:cs typeface="Roboto" charset="0"/>
              </a:endParaRPr>
            </a:p>
            <a:p>
              <a:pPr marL="177800" indent="-171450" algn="l" rtl="0">
                <a:lnSpc>
                  <a:spcPct val="114999"/>
                </a:lnSpc>
                <a:spcBef>
                  <a:spcPts val="0"/>
                </a:spcBef>
                <a:spcAft>
                  <a:spcPts val="0"/>
                </a:spcAft>
                <a:buClr>
                  <a:srgbClr val="FFFFFF"/>
                </a:buClr>
                <a:buSzPct val="80000"/>
                <a:buFont typeface="NanumGothic"/>
                <a:buChar char="●"/>
              </a:pPr>
              <a:r>
                <a:rPr sz="1100" b="0" i="0" strike="noStrike" cap="none" dirty="0" err="1">
                  <a:solidFill>
                    <a:srgbClr val="FFFFFF"/>
                  </a:solidFill>
                  <a:latin typeface="Roboto" charset="0"/>
                  <a:ea typeface="Roboto" charset="0"/>
                  <a:cs typeface="Roboto" charset="0"/>
                </a:rPr>
                <a:t>Valab</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pou</a:t>
              </a:r>
              <a:r>
                <a:rPr sz="1100" b="0" i="0" strike="noStrike" cap="none" dirty="0">
                  <a:solidFill>
                    <a:srgbClr val="FFFFFF"/>
                  </a:solidFill>
                  <a:latin typeface="Roboto" charset="0"/>
                  <a:ea typeface="Roboto" charset="0"/>
                  <a:cs typeface="Roboto" charset="0"/>
                </a:rPr>
                <a:t> 60 </a:t>
              </a:r>
              <a:r>
                <a:rPr sz="1100" b="0" i="0" strike="noStrike" cap="none" dirty="0" err="1">
                  <a:solidFill>
                    <a:srgbClr val="FFFFFF"/>
                  </a:solidFill>
                  <a:latin typeface="Roboto" charset="0"/>
                  <a:ea typeface="Roboto" charset="0"/>
                  <a:cs typeface="Roboto" charset="0"/>
                </a:rPr>
                <a:t>jou</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apati</a:t>
              </a:r>
              <a:r>
                <a:rPr sz="1100" b="0" i="0" strike="noStrike" cap="none" dirty="0">
                  <a:solidFill>
                    <a:srgbClr val="FFFFFF"/>
                  </a:solidFill>
                  <a:latin typeface="Roboto" charset="0"/>
                  <a:ea typeface="Roboto" charset="0"/>
                  <a:cs typeface="Roboto" charset="0"/>
                </a:rPr>
                <a:t> de </a:t>
              </a:r>
              <a:r>
                <a:rPr sz="1100" b="0" i="0" strike="noStrike" cap="none" dirty="0" err="1">
                  <a:solidFill>
                    <a:srgbClr val="FFFFFF"/>
                  </a:solidFill>
                  <a:latin typeface="Roboto" charset="0"/>
                  <a:ea typeface="Roboto" charset="0"/>
                  <a:cs typeface="Roboto" charset="0"/>
                </a:rPr>
                <a:t>lè</a:t>
              </a:r>
              <a:r>
                <a:rPr sz="1100" b="0" i="0" strike="noStrike" cap="none" dirty="0">
                  <a:solidFill>
                    <a:srgbClr val="FFFFFF"/>
                  </a:solidFill>
                  <a:latin typeface="Roboto" charset="0"/>
                  <a:ea typeface="Roboto" charset="0"/>
                  <a:cs typeface="Roboto" charset="0"/>
                </a:rPr>
                <a:t> li antre an </a:t>
              </a:r>
              <a:r>
                <a:rPr sz="1100" b="0" i="0" strike="noStrike" cap="none" dirty="0" err="1">
                  <a:solidFill>
                    <a:srgbClr val="FFFFFF"/>
                  </a:solidFill>
                  <a:latin typeface="Roboto" charset="0"/>
                  <a:ea typeface="Roboto" charset="0"/>
                  <a:cs typeface="Roboto" charset="0"/>
                </a:rPr>
                <a:t>aplikasyon</a:t>
              </a:r>
              <a:r>
                <a:rPr sz="1100" b="0" i="0" strike="noStrike" cap="none" dirty="0">
                  <a:solidFill>
                    <a:srgbClr val="FFFFFF"/>
                  </a:solidFill>
                  <a:latin typeface="Roboto" charset="0"/>
                  <a:ea typeface="Roboto" charset="0"/>
                  <a:cs typeface="Roboto" charset="0"/>
                </a:rPr>
                <a:t>, men li ka </a:t>
              </a:r>
              <a:r>
                <a:rPr sz="1100" b="0" i="0" strike="noStrike" cap="none" dirty="0" err="1">
                  <a:solidFill>
                    <a:srgbClr val="FFFFFF"/>
                  </a:solidFill>
                  <a:latin typeface="Roboto" charset="0"/>
                  <a:ea typeface="Roboto" charset="0"/>
                  <a:cs typeface="Roboto" charset="0"/>
                </a:rPr>
                <a:t>renouvle</a:t>
              </a:r>
              <a:endParaRPr lang="ko-KR" altLang="en-US" sz="1100" b="0" i="0" strike="noStrike" cap="none" dirty="0">
                <a:solidFill>
                  <a:srgbClr val="FFFFFF"/>
                </a:solidFill>
                <a:latin typeface="Roboto" charset="0"/>
                <a:ea typeface="Roboto" charset="0"/>
                <a:cs typeface="Roboto" charset="0"/>
              </a:endParaRPr>
            </a:p>
            <a:p>
              <a:pPr marL="177800" indent="-171450" algn="l" rtl="0">
                <a:lnSpc>
                  <a:spcPct val="114999"/>
                </a:lnSpc>
                <a:spcBef>
                  <a:spcPts val="0"/>
                </a:spcBef>
                <a:spcAft>
                  <a:spcPts val="0"/>
                </a:spcAft>
                <a:buClr>
                  <a:srgbClr val="FFFFFF"/>
                </a:buClr>
                <a:buSzPct val="80000"/>
                <a:buFont typeface="NanumGothic"/>
                <a:buChar char="●"/>
              </a:pPr>
              <a:r>
                <a:rPr sz="1100" b="0" i="0" strike="noStrike" cap="none" dirty="0">
                  <a:solidFill>
                    <a:srgbClr val="FFFFFF"/>
                  </a:solidFill>
                  <a:latin typeface="Roboto" charset="0"/>
                  <a:ea typeface="Roboto" charset="0"/>
                  <a:cs typeface="Roboto" charset="0"/>
                </a:rPr>
                <a:t>Tou de </a:t>
              </a:r>
              <a:r>
                <a:rPr sz="1100" b="0" i="0" strike="noStrike" cap="none" dirty="0" err="1">
                  <a:solidFill>
                    <a:srgbClr val="FFFFFF"/>
                  </a:solidFill>
                  <a:latin typeface="Roboto" charset="0"/>
                  <a:ea typeface="Roboto" charset="0"/>
                  <a:cs typeface="Roboto" charset="0"/>
                </a:rPr>
                <a:t>paran</a:t>
              </a:r>
              <a:r>
                <a:rPr sz="1100" b="0" i="0" strike="noStrike" cap="none" dirty="0">
                  <a:solidFill>
                    <a:srgbClr val="FFFFFF"/>
                  </a:solidFill>
                  <a:latin typeface="Roboto" charset="0"/>
                  <a:ea typeface="Roboto" charset="0"/>
                  <a:cs typeface="Roboto" charset="0"/>
                </a:rPr>
                <a:t> yo </a:t>
              </a:r>
              <a:r>
                <a:rPr sz="1100" b="0" i="0" strike="noStrike" cap="none" dirty="0" err="1">
                  <a:solidFill>
                    <a:srgbClr val="FFFFFF"/>
                  </a:solidFill>
                  <a:latin typeface="Roboto" charset="0"/>
                  <a:ea typeface="Roboto" charset="0"/>
                  <a:cs typeface="Roboto" charset="0"/>
                </a:rPr>
                <a:t>dwe</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siyen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si</a:t>
              </a:r>
              <a:r>
                <a:rPr sz="1100" b="0" i="0" strike="noStrike" cap="none" dirty="0">
                  <a:solidFill>
                    <a:srgbClr val="FFFFFF"/>
                  </a:solidFill>
                  <a:latin typeface="Roboto" charset="0"/>
                  <a:ea typeface="Roboto" charset="0"/>
                  <a:cs typeface="Roboto" charset="0"/>
                </a:rPr>
                <a:t> yo </a:t>
              </a:r>
              <a:r>
                <a:rPr sz="1100" b="0" i="0" strike="noStrike" cap="none" dirty="0" err="1">
                  <a:solidFill>
                    <a:srgbClr val="FFFFFF"/>
                  </a:solidFill>
                  <a:latin typeface="Roboto" charset="0"/>
                  <a:ea typeface="Roboto" charset="0"/>
                  <a:cs typeface="Roboto" charset="0"/>
                </a:rPr>
                <a:t>disponib</a:t>
              </a:r>
              <a:endParaRPr lang="ko-KR" altLang="en-US" sz="1100" b="0" i="0" strike="noStrike" cap="none" dirty="0">
                <a:solidFill>
                  <a:srgbClr val="FFFFFF"/>
                </a:solidFill>
                <a:latin typeface="Roboto" charset="0"/>
                <a:ea typeface="Roboto" charset="0"/>
                <a:cs typeface="Roboto" charset="0"/>
              </a:endParaRPr>
            </a:p>
            <a:p>
              <a:pPr marL="177800" indent="-171450" algn="l" rtl="0">
                <a:lnSpc>
                  <a:spcPct val="114999"/>
                </a:lnSpc>
                <a:spcBef>
                  <a:spcPts val="0"/>
                </a:spcBef>
                <a:spcAft>
                  <a:spcPts val="0"/>
                </a:spcAft>
                <a:buClr>
                  <a:srgbClr val="FFFFFF"/>
                </a:buClr>
                <a:buSzPct val="80000"/>
                <a:buFont typeface="NanumGothic"/>
                <a:buChar char="●"/>
              </a:pPr>
              <a:r>
                <a:rPr sz="1100" b="0" i="0" strike="noStrike" cap="none" dirty="0">
                  <a:solidFill>
                    <a:srgbClr val="FFFFFF"/>
                  </a:solidFill>
                  <a:latin typeface="Roboto" charset="0"/>
                  <a:ea typeface="Roboto" charset="0"/>
                  <a:cs typeface="Roboto" charset="0"/>
                </a:rPr>
                <a:t>Li </a:t>
              </a:r>
              <a:r>
                <a:rPr sz="1100" b="0" i="0" strike="noStrike" cap="none" dirty="0" err="1">
                  <a:solidFill>
                    <a:srgbClr val="FFFFFF"/>
                  </a:solidFill>
                  <a:latin typeface="Roboto" charset="0"/>
                  <a:ea typeface="Roboto" charset="0"/>
                  <a:cs typeface="Roboto" charset="0"/>
                </a:rPr>
                <a:t>dwe</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siyen</a:t>
              </a:r>
              <a:r>
                <a:rPr sz="1100" b="0" i="0" strike="noStrike" cap="none" dirty="0">
                  <a:solidFill>
                    <a:srgbClr val="FFFFFF"/>
                  </a:solidFill>
                  <a:latin typeface="Roboto" charset="0"/>
                  <a:ea typeface="Roboto" charset="0"/>
                  <a:cs typeface="Roboto" charset="0"/>
                </a:rPr>
                <a:t> pa </a:t>
              </a:r>
              <a:r>
                <a:rPr sz="1100" b="0" i="0" strike="noStrike" cap="none" dirty="0" err="1">
                  <a:solidFill>
                    <a:srgbClr val="FFFFFF"/>
                  </a:solidFill>
                  <a:latin typeface="Roboto" charset="0"/>
                  <a:ea typeface="Roboto" charset="0"/>
                  <a:cs typeface="Roboto" charset="0"/>
                </a:rPr>
                <a:t>ajan</a:t>
              </a:r>
              <a:r>
                <a:rPr sz="1100" b="0" i="0" strike="noStrike" cap="none" dirty="0">
                  <a:solidFill>
                    <a:srgbClr val="FFFFFF"/>
                  </a:solidFill>
                  <a:latin typeface="Roboto" charset="0"/>
                  <a:ea typeface="Roboto" charset="0"/>
                  <a:cs typeface="Roboto" charset="0"/>
                </a:rPr>
                <a:t> </a:t>
              </a:r>
              <a:r>
                <a:rPr sz="1100" b="0" i="0" strike="noStrike" cap="none" dirty="0" err="1">
                  <a:solidFill>
                    <a:srgbClr val="FFFFFF"/>
                  </a:solidFill>
                  <a:latin typeface="Roboto" charset="0"/>
                  <a:ea typeface="Roboto" charset="0"/>
                  <a:cs typeface="Roboto" charset="0"/>
                </a:rPr>
                <a:t>ak</a:t>
              </a:r>
              <a:r>
                <a:rPr sz="1100" b="0" i="0" strike="noStrike" cap="none" dirty="0">
                  <a:solidFill>
                    <a:srgbClr val="FFFFFF"/>
                  </a:solidFill>
                  <a:latin typeface="Roboto" charset="0"/>
                  <a:ea typeface="Roboto" charset="0"/>
                  <a:cs typeface="Roboto" charset="0"/>
                </a:rPr>
                <a:t> 2 </a:t>
              </a:r>
              <a:r>
                <a:rPr sz="1100" b="0" i="0" strike="noStrike" cap="none" dirty="0" err="1">
                  <a:solidFill>
                    <a:srgbClr val="FFFFFF"/>
                  </a:solidFill>
                  <a:latin typeface="Roboto" charset="0"/>
                  <a:ea typeface="Roboto" charset="0"/>
                  <a:cs typeface="Roboto" charset="0"/>
                </a:rPr>
                <a:t>temwen</a:t>
              </a:r>
              <a:endParaRPr lang="ko-KR" altLang="en-US" sz="1100" b="0" i="0" strike="noStrike" cap="none" dirty="0">
                <a:solidFill>
                  <a:srgbClr val="FFFFFF"/>
                </a:solidFill>
                <a:latin typeface="Roboto" charset="0"/>
                <a:ea typeface="Roboto" charset="0"/>
                <a:cs typeface="Roboto" charset="0"/>
              </a:endParaRPr>
            </a:p>
          </p:txBody>
        </p:sp>
      </p:grpSp>
      <p:grpSp>
        <p:nvGrpSpPr>
          <p:cNvPr id="527" name="Google Shape;527;p76"/>
          <p:cNvGrpSpPr/>
          <p:nvPr/>
        </p:nvGrpSpPr>
        <p:grpSpPr>
          <a:xfrm>
            <a:off x="6818630" y="158750"/>
            <a:ext cx="2197735" cy="4893945"/>
            <a:chOff x="6818630" y="158750"/>
            <a:chExt cx="2197735" cy="4893945"/>
          </a:xfrm>
        </p:grpSpPr>
        <p:sp>
          <p:nvSpPr>
            <p:cNvPr id="528" name="Google Shape;528;p76"/>
            <p:cNvSpPr>
              <a:spLocks/>
            </p:cNvSpPr>
            <p:nvPr/>
          </p:nvSpPr>
          <p:spPr>
            <a:xfrm>
              <a:off x="6882130" y="158750"/>
              <a:ext cx="2134870" cy="4894580"/>
            </a:xfrm>
            <a:prstGeom prst="rect">
              <a:avLst/>
            </a:prstGeom>
            <a:solidFill>
              <a:srgbClr val="058CE8"/>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29" name="Google Shape;529;p76"/>
            <p:cNvSpPr>
              <a:spLocks/>
            </p:cNvSpPr>
            <p:nvPr/>
          </p:nvSpPr>
          <p:spPr>
            <a:xfrm>
              <a:off x="6818630" y="228600"/>
              <a:ext cx="2134870" cy="1188720"/>
            </a:xfrm>
            <a:prstGeom prst="rect">
              <a:avLst/>
            </a:prstGeom>
            <a:solidFill>
              <a:srgbClr val="FFFFFF"/>
            </a:solidFill>
            <a:ln w="19050" cap="flat" cmpd="sng">
              <a:solidFill>
                <a:srgbClr val="0D5DDF">
                  <a:alpha val="100000"/>
                </a:srgbClr>
              </a:solidFill>
              <a:prstDash val="solid"/>
              <a:round/>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30" name="Google Shape;530;p76"/>
            <p:cNvSpPr>
              <a:spLocks/>
            </p:cNvSpPr>
            <p:nvPr/>
          </p:nvSpPr>
          <p:spPr>
            <a:xfrm>
              <a:off x="6939915" y="383540"/>
              <a:ext cx="1908175" cy="810895"/>
            </a:xfrm>
            <a:prstGeom prst="rect">
              <a:avLst/>
            </a:prstGeom>
            <a:noFill/>
            <a:ln>
              <a:noFill/>
              <a:prstDash/>
            </a:ln>
          </p:spPr>
          <p:txBody>
            <a:bodyPr vert="horz" wrap="square" lIns="91440" tIns="91440" rIns="91440" bIns="91440" numCol="1" anchor="t">
              <a:noAutofit/>
            </a:bodyPr>
            <a:lstStyle/>
            <a:p>
              <a:pPr marL="0" indent="0" algn="ctr" rtl="0">
                <a:lnSpc>
                  <a:spcPct val="100000"/>
                </a:lnSpc>
                <a:spcBef>
                  <a:spcPts val="0"/>
                </a:spcBef>
                <a:spcAft>
                  <a:spcPts val="0"/>
                </a:spcAft>
                <a:buFontTx/>
                <a:buNone/>
              </a:pPr>
              <a:r>
                <a:rPr sz="1800" b="1" i="0" strike="noStrike" cap="none">
                  <a:solidFill>
                    <a:srgbClr val="0D5DDF"/>
                  </a:solidFill>
                  <a:latin typeface="Roboto" charset="0"/>
                  <a:ea typeface="Roboto" charset="0"/>
                  <a:cs typeface="Roboto" charset="0"/>
                </a:rPr>
                <a:t>Responsab</a:t>
              </a:r>
              <a:endParaRPr lang="ko-KR" altLang="en-US" sz="1800" b="1" i="0" strike="noStrike" cap="none">
                <a:solidFill>
                  <a:srgbClr val="0D5DDF"/>
                </a:solidFill>
                <a:latin typeface="Roboto" charset="0"/>
                <a:ea typeface="Roboto" charset="0"/>
                <a:cs typeface="Roboto" charset="0"/>
              </a:endParaRPr>
            </a:p>
          </p:txBody>
        </p:sp>
        <p:sp>
          <p:nvSpPr>
            <p:cNvPr id="531" name="Google Shape;531;p76"/>
            <p:cNvSpPr>
              <a:spLocks/>
            </p:cNvSpPr>
            <p:nvPr/>
          </p:nvSpPr>
          <p:spPr>
            <a:xfrm rot="5400000">
              <a:off x="7683500" y="1503680"/>
              <a:ext cx="467995" cy="292735"/>
            </a:xfrm>
            <a:prstGeom prst="rightArrow">
              <a:avLst>
                <a:gd name="adj1" fmla="val 34239"/>
                <a:gd name="adj2" fmla="val 57035"/>
              </a:avLst>
            </a:prstGeom>
            <a:solidFill>
              <a:srgbClr val="FFFFFF"/>
            </a:solidFill>
            <a:ln>
              <a:noFill/>
              <a:prstDash/>
            </a:ln>
          </p:spPr>
          <p:txBody>
            <a:bodyPr vert="horz" wrap="square" lIns="91440" tIns="91440" rIns="91440" bIns="9144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532" name="Google Shape;532;p76"/>
            <p:cNvSpPr>
              <a:spLocks/>
            </p:cNvSpPr>
            <p:nvPr/>
          </p:nvSpPr>
          <p:spPr>
            <a:xfrm>
              <a:off x="6818630" y="1990725"/>
              <a:ext cx="2134870" cy="2940685"/>
            </a:xfrm>
            <a:prstGeom prst="rect">
              <a:avLst/>
            </a:prstGeom>
            <a:noFill/>
            <a:ln>
              <a:noFill/>
              <a:prstDash/>
            </a:ln>
          </p:spPr>
          <p:txBody>
            <a:bodyPr vert="horz" wrap="square" lIns="91440" tIns="91440" rIns="91440" bIns="91440" numCol="1" anchor="t">
              <a:noAutofit/>
            </a:bodyPr>
            <a:lstStyle/>
            <a:p>
              <a:pPr marL="285750" indent="-285750" algn="l" rtl="0">
                <a:lnSpc>
                  <a:spcPct val="114999"/>
                </a:lnSpc>
                <a:spcBef>
                  <a:spcPts val="0"/>
                </a:spcBef>
                <a:spcAft>
                  <a:spcPts val="0"/>
                </a:spcAft>
                <a:buClr>
                  <a:srgbClr val="FFFFFF"/>
                </a:buClr>
                <a:buSzPct val="80000"/>
                <a:buFont typeface="Wingdings" panose="05000000000000000000" pitchFamily="2" charset="2"/>
                <a:buChar char="l"/>
              </a:pPr>
              <a:r>
                <a:rPr sz="1300" b="0" i="0" strike="noStrike" cap="none" dirty="0" err="1">
                  <a:solidFill>
                    <a:srgbClr val="FFFFFF"/>
                  </a:solidFill>
                  <a:latin typeface="Roboto" charset="0"/>
                  <a:ea typeface="Roboto" charset="0"/>
                  <a:cs typeface="Roboto" charset="0"/>
                </a:rPr>
                <a:t>responsab</a:t>
              </a:r>
              <a:r>
                <a:rPr sz="1300" b="0" i="0" strike="noStrike" cap="none" dirty="0">
                  <a:solidFill>
                    <a:srgbClr val="FFFFFF"/>
                  </a:solidFill>
                  <a:latin typeface="Roboto" charset="0"/>
                  <a:ea typeface="Roboto" charset="0"/>
                  <a:cs typeface="Roboto" charset="0"/>
                </a:rPr>
                <a:t> legal gen tout </a:t>
              </a:r>
              <a:r>
                <a:rPr sz="1300" b="0" i="0" strike="noStrike" cap="none" dirty="0" err="1">
                  <a:solidFill>
                    <a:srgbClr val="FFFFFF"/>
                  </a:solidFill>
                  <a:latin typeface="Roboto" charset="0"/>
                  <a:ea typeface="Roboto" charset="0"/>
                  <a:cs typeface="Roboto" charset="0"/>
                </a:rPr>
                <a:t>dwa</a:t>
              </a:r>
              <a:r>
                <a:rPr sz="1300" b="0" i="0" strike="noStrike" cap="none" dirty="0">
                  <a:solidFill>
                    <a:srgbClr val="FFFFFF"/>
                  </a:solidFill>
                  <a:latin typeface="Roboto" charset="0"/>
                  <a:ea typeface="Roboto" charset="0"/>
                  <a:cs typeface="Roboto" charset="0"/>
                </a:rPr>
                <a:t> yon </a:t>
              </a:r>
              <a:r>
                <a:rPr sz="1300" b="0" i="0" strike="noStrike" cap="none" dirty="0" err="1">
                  <a:solidFill>
                    <a:srgbClr val="FFFFFF"/>
                  </a:solidFill>
                  <a:latin typeface="Roboto" charset="0"/>
                  <a:ea typeface="Roboto" charset="0"/>
                  <a:cs typeface="Roboto" charset="0"/>
                </a:rPr>
                <a:t>paran</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genyen</a:t>
              </a:r>
              <a:r>
                <a:rPr sz="1300" b="0" i="0" strike="noStrike" cap="none" dirty="0">
                  <a:solidFill>
                    <a:srgbClr val="FFFFFF"/>
                  </a:solidFill>
                  <a:latin typeface="Roboto" charset="0"/>
                  <a:ea typeface="Roboto" charset="0"/>
                  <a:cs typeface="Roboto" charset="0"/>
                </a:rPr>
                <a:t>, men </a:t>
              </a:r>
              <a:r>
                <a:rPr sz="1300" b="0" i="0" strike="noStrike" cap="none" dirty="0" err="1">
                  <a:solidFill>
                    <a:srgbClr val="FFFFFF"/>
                  </a:solidFill>
                  <a:latin typeface="Roboto" charset="0"/>
                  <a:ea typeface="Roboto" charset="0"/>
                  <a:cs typeface="Roboto" charset="0"/>
                </a:rPr>
                <a:t>pou</a:t>
              </a:r>
              <a:r>
                <a:rPr sz="1300" b="0" i="0" strike="noStrike" cap="none" dirty="0">
                  <a:solidFill>
                    <a:srgbClr val="FFFFFF"/>
                  </a:solidFill>
                  <a:latin typeface="Roboto" charset="0"/>
                  <a:ea typeface="Roboto" charset="0"/>
                  <a:cs typeface="Roboto" charset="0"/>
                </a:rPr>
                <a:t> li </a:t>
              </a:r>
              <a:r>
                <a:rPr sz="1300" b="0" i="0" strike="noStrike" cap="none" dirty="0" err="1">
                  <a:solidFill>
                    <a:srgbClr val="FFFFFF"/>
                  </a:solidFill>
                  <a:latin typeface="Roboto" charset="0"/>
                  <a:ea typeface="Roboto" charset="0"/>
                  <a:cs typeface="Roboto" charset="0"/>
                </a:rPr>
                <a:t>egzèse</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dwa</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sa</a:t>
              </a:r>
              <a:r>
                <a:rPr sz="1300" b="0" i="0" strike="noStrike" cap="none" dirty="0">
                  <a:solidFill>
                    <a:srgbClr val="FFFFFF"/>
                  </a:solidFill>
                  <a:latin typeface="Roboto" charset="0"/>
                  <a:ea typeface="Roboto" charset="0"/>
                  <a:cs typeface="Roboto" charset="0"/>
                </a:rPr>
                <a:t> yo </a:t>
              </a:r>
              <a:r>
                <a:rPr sz="1300" b="0" i="0" strike="noStrike" cap="none" dirty="0" err="1">
                  <a:solidFill>
                    <a:srgbClr val="FFFFFF"/>
                  </a:solidFill>
                  <a:latin typeface="Roboto" charset="0"/>
                  <a:ea typeface="Roboto" charset="0"/>
                  <a:cs typeface="Roboto" charset="0"/>
                </a:rPr>
                <a:t>olye</a:t>
              </a:r>
              <a:r>
                <a:rPr sz="1300" b="0" i="0" strike="noStrike" cap="none" dirty="0">
                  <a:solidFill>
                    <a:srgbClr val="FFFFFF"/>
                  </a:solidFill>
                  <a:latin typeface="Roboto" charset="0"/>
                  <a:ea typeface="Roboto" charset="0"/>
                  <a:cs typeface="Roboto" charset="0"/>
                </a:rPr>
                <a:t> de </a:t>
              </a:r>
              <a:r>
                <a:rPr sz="1300" b="0" i="0" strike="noStrike" cap="none" dirty="0" err="1">
                  <a:solidFill>
                    <a:srgbClr val="FFFFFF"/>
                  </a:solidFill>
                  <a:latin typeface="Roboto" charset="0"/>
                  <a:ea typeface="Roboto" charset="0"/>
                  <a:cs typeface="Roboto" charset="0"/>
                </a:rPr>
                <a:t>paran</a:t>
              </a:r>
              <a:r>
                <a:rPr sz="1300" b="0" i="0" strike="noStrike" cap="none" dirty="0">
                  <a:solidFill>
                    <a:srgbClr val="FFFFFF"/>
                  </a:solidFill>
                  <a:latin typeface="Roboto" charset="0"/>
                  <a:ea typeface="Roboto" charset="0"/>
                  <a:cs typeface="Roboto" charset="0"/>
                </a:rPr>
                <a:t> an</a:t>
              </a:r>
              <a:endParaRPr lang="ko-KR" altLang="en-US" sz="1300" b="0" i="0" strike="noStrike" cap="none" dirty="0">
                <a:solidFill>
                  <a:srgbClr val="FFFFFF"/>
                </a:solidFill>
                <a:latin typeface="Roboto" charset="0"/>
                <a:ea typeface="Roboto" charset="0"/>
                <a:cs typeface="Roboto" charset="0"/>
              </a:endParaRPr>
            </a:p>
            <a:p>
              <a:pPr marL="285750" indent="-285750" algn="l" rtl="0">
                <a:lnSpc>
                  <a:spcPct val="114999"/>
                </a:lnSpc>
                <a:spcBef>
                  <a:spcPts val="0"/>
                </a:spcBef>
                <a:spcAft>
                  <a:spcPts val="0"/>
                </a:spcAft>
                <a:buClr>
                  <a:srgbClr val="FFFFFF"/>
                </a:buClr>
                <a:buSzPct val="80000"/>
                <a:buFont typeface="Wingdings" panose="05000000000000000000" pitchFamily="2" charset="2"/>
                <a:buChar char="l"/>
              </a:pPr>
              <a:r>
                <a:rPr sz="1300" b="0" i="0" strike="noStrike" cap="none" dirty="0">
                  <a:solidFill>
                    <a:srgbClr val="FFFFFF"/>
                  </a:solidFill>
                  <a:latin typeface="Roboto" charset="0"/>
                  <a:ea typeface="Roboto" charset="0"/>
                  <a:cs typeface="Roboto" charset="0"/>
                </a:rPr>
                <a:t>li </a:t>
              </a:r>
              <a:r>
                <a:rPr sz="1300" b="0" i="0" strike="noStrike" cap="none" dirty="0" err="1">
                  <a:solidFill>
                    <a:srgbClr val="FFFFFF"/>
                  </a:solidFill>
                  <a:latin typeface="Roboto" charset="0"/>
                  <a:ea typeface="Roboto" charset="0"/>
                  <a:cs typeface="Roboto" charset="0"/>
                </a:rPr>
                <a:t>dwe</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jwenn</a:t>
              </a:r>
              <a:r>
                <a:rPr sz="1300" b="0" i="0" strike="noStrike" cap="none" dirty="0">
                  <a:solidFill>
                    <a:srgbClr val="FFFFFF"/>
                  </a:solidFill>
                  <a:latin typeface="Roboto" charset="0"/>
                  <a:ea typeface="Roboto" charset="0"/>
                  <a:cs typeface="Roboto" charset="0"/>
                </a:rPr>
                <a:t> </a:t>
              </a:r>
              <a:r>
                <a:rPr sz="1300" b="0" i="0" strike="noStrike" cap="none" dirty="0" err="1">
                  <a:solidFill>
                    <a:srgbClr val="FFFFFF"/>
                  </a:solidFill>
                  <a:latin typeface="Roboto" charset="0"/>
                  <a:ea typeface="Roboto" charset="0"/>
                  <a:cs typeface="Roboto" charset="0"/>
                </a:rPr>
                <a:t>otorizasyon</a:t>
              </a:r>
              <a:r>
                <a:rPr sz="1300" b="0" i="0" strike="noStrike" cap="none" dirty="0">
                  <a:solidFill>
                    <a:srgbClr val="FFFFFF"/>
                  </a:solidFill>
                  <a:latin typeface="Roboto" charset="0"/>
                  <a:ea typeface="Roboto" charset="0"/>
                  <a:cs typeface="Roboto" charset="0"/>
                </a:rPr>
                <a:t> an nan </a:t>
              </a:r>
              <a:r>
                <a:rPr sz="1300" b="0" i="0" strike="noStrike" cap="none" dirty="0" err="1">
                  <a:solidFill>
                    <a:srgbClr val="FFFFFF"/>
                  </a:solidFill>
                  <a:latin typeface="Roboto" charset="0"/>
                  <a:ea typeface="Roboto" charset="0"/>
                  <a:cs typeface="Roboto" charset="0"/>
                </a:rPr>
                <a:t>tribinal</a:t>
              </a:r>
              <a:r>
                <a:rPr sz="1300" b="0" i="0" strike="noStrike" cap="none" dirty="0">
                  <a:solidFill>
                    <a:srgbClr val="FFFFFF"/>
                  </a:solidFill>
                  <a:latin typeface="Roboto" charset="0"/>
                  <a:ea typeface="Roboto" charset="0"/>
                  <a:cs typeface="Roboto" charset="0"/>
                </a:rPr>
                <a:t> </a:t>
              </a:r>
              <a:endParaRPr lang="ko-KR" altLang="en-US" sz="1300" b="0" i="0" strike="noStrike" cap="none" dirty="0">
                <a:solidFill>
                  <a:srgbClr val="FFFFFF"/>
                </a:solidFill>
                <a:latin typeface="Roboto" charset="0"/>
                <a:ea typeface="Roboto" charset="0"/>
                <a:cs typeface="Roboto"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7"/>
          <p:cNvSpPr txBox="1">
            <a:spLocks noGrp="1"/>
          </p:cNvSpPr>
          <p:nvPr>
            <p:ph type="title"/>
          </p:nvPr>
        </p:nvSpPr>
        <p:spPr>
          <a:xfrm>
            <a:off x="628650" y="434340"/>
            <a:ext cx="6106160" cy="51689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dirty="0" err="1"/>
              <a:t>Dokiman</a:t>
            </a:r>
            <a:r>
              <a:rPr sz="3000" dirty="0"/>
              <a:t> </a:t>
            </a:r>
            <a:r>
              <a:rPr sz="3000" dirty="0" err="1"/>
              <a:t>Enpòtan</a:t>
            </a:r>
            <a:r>
              <a:rPr sz="3000" dirty="0"/>
              <a:t> </a:t>
            </a:r>
            <a:endParaRPr lang="ko-KR" altLang="en-US" sz="3000" dirty="0"/>
          </a:p>
        </p:txBody>
      </p:sp>
      <p:sp>
        <p:nvSpPr>
          <p:cNvPr id="538" name="Google Shape;538;p77"/>
          <p:cNvSpPr txBox="1"/>
          <p:nvPr/>
        </p:nvSpPr>
        <p:spPr>
          <a:xfrm>
            <a:off x="690880" y="1298575"/>
            <a:ext cx="5825490" cy="3568065"/>
          </a:xfrm>
          <a:prstGeom prst="rect">
            <a:avLst/>
          </a:prstGeom>
          <a:noFill/>
          <a:ln>
            <a:noFill/>
          </a:ln>
        </p:spPr>
        <p:txBody>
          <a:bodyPr vert="horz" wrap="square" lIns="91440" tIns="91440" rIns="91440" bIns="91440" numCol="1" anchor="t">
            <a:spAutoFit/>
          </a:bodyPr>
          <a:lstStyle/>
          <a:p>
            <a:pPr marL="457200" indent="-368300" algn="l" rtl="0">
              <a:lnSpc>
                <a:spcPct val="100000"/>
              </a:lnSpc>
              <a:spcBef>
                <a:spcPts val="0"/>
              </a:spcBef>
              <a:spcAft>
                <a:spcPts val="0"/>
              </a:spcAft>
              <a:buSzPct val="79000"/>
              <a:buFont typeface="Wingdings" panose="05000000000000000000" pitchFamily="2" charset="2"/>
              <a:buChar char="l"/>
            </a:pPr>
            <a:r>
              <a:rPr sz="2200" dirty="0">
                <a:latin typeface="Calibri" charset="0"/>
                <a:ea typeface="Calibri" charset="0"/>
                <a:cs typeface="Calibri" charset="0"/>
              </a:rPr>
              <a:t>Li </a:t>
            </a:r>
            <a:r>
              <a:rPr sz="2200" dirty="0" err="1">
                <a:latin typeface="Calibri" charset="0"/>
                <a:ea typeface="Calibri" charset="0"/>
                <a:cs typeface="Calibri" charset="0"/>
              </a:rPr>
              <a:t>trè</a:t>
            </a:r>
            <a:r>
              <a:rPr sz="2200" dirty="0">
                <a:latin typeface="Calibri" charset="0"/>
                <a:ea typeface="Calibri" charset="0"/>
                <a:cs typeface="Calibri" charset="0"/>
              </a:rPr>
              <a:t> </a:t>
            </a:r>
            <a:r>
              <a:rPr sz="2200" dirty="0" err="1">
                <a:latin typeface="Calibri" charset="0"/>
                <a:ea typeface="Calibri" charset="0"/>
                <a:cs typeface="Calibri" charset="0"/>
              </a:rPr>
              <a:t>enpòtan</a:t>
            </a:r>
            <a:r>
              <a:rPr sz="2200" dirty="0">
                <a:latin typeface="Calibri" charset="0"/>
                <a:ea typeface="Calibri" charset="0"/>
                <a:cs typeface="Calibri" charset="0"/>
              </a:rPr>
              <a:t> </a:t>
            </a:r>
            <a:r>
              <a:rPr sz="2200" dirty="0" err="1">
                <a:latin typeface="Calibri" charset="0"/>
                <a:ea typeface="Calibri" charset="0"/>
                <a:cs typeface="Calibri" charset="0"/>
              </a:rPr>
              <a:t>pou</a:t>
            </a:r>
            <a:r>
              <a:rPr sz="2200" dirty="0">
                <a:latin typeface="Calibri" charset="0"/>
                <a:ea typeface="Calibri" charset="0"/>
                <a:cs typeface="Calibri" charset="0"/>
              </a:rPr>
              <a:t> </a:t>
            </a:r>
            <a:r>
              <a:rPr sz="2200" dirty="0" err="1">
                <a:latin typeface="Calibri" charset="0"/>
                <a:ea typeface="Calibri" charset="0"/>
                <a:cs typeface="Calibri" charset="0"/>
              </a:rPr>
              <a:t>konsève</a:t>
            </a:r>
            <a:r>
              <a:rPr sz="2200" dirty="0">
                <a:latin typeface="Calibri" charset="0"/>
                <a:ea typeface="Calibri" charset="0"/>
                <a:cs typeface="Calibri" charset="0"/>
              </a:rPr>
              <a:t> tout </a:t>
            </a:r>
            <a:r>
              <a:rPr sz="2200" dirty="0" err="1">
                <a:latin typeface="Calibri" charset="0"/>
                <a:ea typeface="Calibri" charset="0"/>
                <a:cs typeface="Calibri" charset="0"/>
              </a:rPr>
              <a:t>dokiman</a:t>
            </a:r>
            <a:r>
              <a:rPr sz="2200" dirty="0">
                <a:latin typeface="Calibri" charset="0"/>
                <a:ea typeface="Calibri" charset="0"/>
                <a:cs typeface="Calibri" charset="0"/>
              </a:rPr>
              <a:t> </a:t>
            </a:r>
            <a:r>
              <a:rPr sz="2200" dirty="0" err="1">
                <a:latin typeface="Calibri" charset="0"/>
                <a:ea typeface="Calibri" charset="0"/>
                <a:cs typeface="Calibri" charset="0"/>
              </a:rPr>
              <a:t>imigrasyon</a:t>
            </a:r>
            <a:r>
              <a:rPr sz="2200" dirty="0">
                <a:latin typeface="Calibri" charset="0"/>
                <a:ea typeface="Calibri" charset="0"/>
                <a:cs typeface="Calibri" charset="0"/>
              </a:rPr>
              <a:t> yo epi </a:t>
            </a:r>
            <a:r>
              <a:rPr sz="2200" dirty="0" err="1">
                <a:latin typeface="Calibri" charset="0"/>
                <a:ea typeface="Calibri" charset="0"/>
                <a:cs typeface="Calibri" charset="0"/>
              </a:rPr>
              <a:t>asire</a:t>
            </a:r>
            <a:r>
              <a:rPr sz="2200" dirty="0">
                <a:latin typeface="Calibri" charset="0"/>
                <a:ea typeface="Calibri" charset="0"/>
                <a:cs typeface="Calibri" charset="0"/>
              </a:rPr>
              <a:t> w </a:t>
            </a:r>
            <a:r>
              <a:rPr sz="2200" dirty="0" err="1">
                <a:latin typeface="Calibri" charset="0"/>
                <a:ea typeface="Calibri" charset="0"/>
                <a:cs typeface="Calibri" charset="0"/>
              </a:rPr>
              <a:t>ke</a:t>
            </a:r>
            <a:r>
              <a:rPr sz="2200" dirty="0">
                <a:latin typeface="Calibri" charset="0"/>
                <a:ea typeface="Calibri" charset="0"/>
                <a:cs typeface="Calibri" charset="0"/>
              </a:rPr>
              <a:t> pa gen </a:t>
            </a:r>
            <a:r>
              <a:rPr sz="2200" dirty="0" err="1">
                <a:latin typeface="Calibri" charset="0"/>
                <a:ea typeface="Calibri" charset="0"/>
                <a:cs typeface="Calibri" charset="0"/>
              </a:rPr>
              <a:t>okenn</a:t>
            </a:r>
            <a:r>
              <a:rPr sz="2200" dirty="0">
                <a:latin typeface="Calibri" charset="0"/>
                <a:ea typeface="Calibri" charset="0"/>
                <a:cs typeface="Calibri" charset="0"/>
              </a:rPr>
              <a:t> </a:t>
            </a:r>
            <a:r>
              <a:rPr sz="2200" dirty="0" err="1">
                <a:latin typeface="Calibri" charset="0"/>
                <a:ea typeface="Calibri" charset="0"/>
                <a:cs typeface="Calibri" charset="0"/>
              </a:rPr>
              <a:t>paj</a:t>
            </a:r>
            <a:r>
              <a:rPr sz="2200" dirty="0">
                <a:latin typeface="Calibri" charset="0"/>
                <a:ea typeface="Calibri" charset="0"/>
                <a:cs typeface="Calibri" charset="0"/>
              </a:rPr>
              <a:t> ki </a:t>
            </a:r>
            <a:r>
              <a:rPr sz="2200" dirty="0" err="1">
                <a:latin typeface="Calibri" charset="0"/>
                <a:ea typeface="Calibri" charset="0"/>
                <a:cs typeface="Calibri" charset="0"/>
              </a:rPr>
              <a:t>pèdi</a:t>
            </a:r>
            <a:r>
              <a:rPr sz="2200" dirty="0">
                <a:latin typeface="Calibri" charset="0"/>
                <a:ea typeface="Calibri" charset="0"/>
                <a:cs typeface="Calibri" charset="0"/>
              </a:rPr>
              <a:t>.</a:t>
            </a:r>
            <a:endParaRPr lang="ko-KR" altLang="en-US" sz="2200" dirty="0">
              <a:latin typeface="Calibri" charset="0"/>
              <a:ea typeface="Calibri" charset="0"/>
              <a:cs typeface="Calibri" charset="0"/>
            </a:endParaRPr>
          </a:p>
          <a:p>
            <a:pPr marL="457200" indent="-368300" algn="l" rtl="0">
              <a:lnSpc>
                <a:spcPct val="100000"/>
              </a:lnSpc>
              <a:spcBef>
                <a:spcPts val="0"/>
              </a:spcBef>
              <a:spcAft>
                <a:spcPts val="0"/>
              </a:spcAft>
              <a:buSzPct val="79000"/>
              <a:buFont typeface="Wingdings" panose="05000000000000000000" pitchFamily="2" charset="2"/>
              <a:buChar char="l"/>
            </a:pPr>
            <a:r>
              <a:rPr sz="2200" dirty="0" err="1">
                <a:latin typeface="Calibri" charset="0"/>
                <a:ea typeface="Calibri" charset="0"/>
                <a:cs typeface="Calibri" charset="0"/>
              </a:rPr>
              <a:t>Anpil</a:t>
            </a:r>
            <a:r>
              <a:rPr sz="2200" dirty="0">
                <a:latin typeface="Calibri" charset="0"/>
                <a:ea typeface="Calibri" charset="0"/>
                <a:cs typeface="Calibri" charset="0"/>
              </a:rPr>
              <a:t> </a:t>
            </a:r>
            <a:r>
              <a:rPr sz="2200" dirty="0" err="1">
                <a:latin typeface="Calibri" charset="0"/>
                <a:ea typeface="Calibri" charset="0"/>
                <a:cs typeface="Calibri" charset="0"/>
              </a:rPr>
              <a:t>dokiman</a:t>
            </a:r>
            <a:r>
              <a:rPr sz="2200" dirty="0">
                <a:latin typeface="Calibri" charset="0"/>
                <a:ea typeface="Calibri" charset="0"/>
                <a:cs typeface="Calibri" charset="0"/>
              </a:rPr>
              <a:t> gen </a:t>
            </a:r>
            <a:r>
              <a:rPr sz="2200" dirty="0" err="1">
                <a:latin typeface="Calibri" charset="0"/>
                <a:ea typeface="Calibri" charset="0"/>
                <a:cs typeface="Calibri" charset="0"/>
              </a:rPr>
              <a:t>nimewo</a:t>
            </a:r>
            <a:r>
              <a:rPr sz="2200" dirty="0">
                <a:latin typeface="Calibri" charset="0"/>
                <a:ea typeface="Calibri" charset="0"/>
                <a:cs typeface="Calibri" charset="0"/>
              </a:rPr>
              <a:t> </a:t>
            </a:r>
            <a:r>
              <a:rPr sz="2200" dirty="0" err="1">
                <a:latin typeface="Calibri" charset="0"/>
                <a:ea typeface="Calibri" charset="0"/>
                <a:cs typeface="Calibri" charset="0"/>
              </a:rPr>
              <a:t>idantite</a:t>
            </a:r>
            <a:r>
              <a:rPr sz="2200" dirty="0">
                <a:latin typeface="Calibri" charset="0"/>
                <a:ea typeface="Calibri" charset="0"/>
                <a:cs typeface="Calibri" charset="0"/>
              </a:rPr>
              <a:t> </a:t>
            </a:r>
            <a:r>
              <a:rPr sz="2200" dirty="0" err="1">
                <a:latin typeface="Calibri" charset="0"/>
                <a:ea typeface="Calibri" charset="0"/>
                <a:cs typeface="Calibri" charset="0"/>
              </a:rPr>
              <a:t>imigrasyon</a:t>
            </a:r>
            <a:r>
              <a:rPr sz="2200" dirty="0">
                <a:latin typeface="Calibri" charset="0"/>
                <a:ea typeface="Calibri" charset="0"/>
                <a:cs typeface="Calibri" charset="0"/>
              </a:rPr>
              <a:t> an (</a:t>
            </a:r>
            <a:r>
              <a:rPr sz="2200" dirty="0" err="1">
                <a:latin typeface="Calibri" charset="0"/>
                <a:ea typeface="Calibri" charset="0"/>
                <a:cs typeface="Calibri" charset="0"/>
              </a:rPr>
              <a:t>kòmanse</a:t>
            </a:r>
            <a:r>
              <a:rPr sz="2200" dirty="0">
                <a:latin typeface="Calibri" charset="0"/>
                <a:ea typeface="Calibri" charset="0"/>
                <a:cs typeface="Calibri" charset="0"/>
              </a:rPr>
              <a:t> </a:t>
            </a:r>
            <a:r>
              <a:rPr sz="2200" dirty="0" err="1">
                <a:latin typeface="Calibri" charset="0"/>
                <a:ea typeface="Calibri" charset="0"/>
                <a:cs typeface="Calibri" charset="0"/>
              </a:rPr>
              <a:t>ak</a:t>
            </a:r>
            <a:r>
              <a:rPr sz="2200" dirty="0">
                <a:latin typeface="Calibri" charset="0"/>
                <a:ea typeface="Calibri" charset="0"/>
                <a:cs typeface="Calibri" charset="0"/>
              </a:rPr>
              <a:t> </a:t>
            </a:r>
            <a:r>
              <a:rPr sz="2200" dirty="0" err="1">
                <a:latin typeface="Calibri" charset="0"/>
                <a:ea typeface="Calibri" charset="0"/>
                <a:cs typeface="Calibri" charset="0"/>
              </a:rPr>
              <a:t>lèt</a:t>
            </a:r>
            <a:r>
              <a:rPr sz="2200" dirty="0">
                <a:latin typeface="Calibri" charset="0"/>
                <a:ea typeface="Calibri" charset="0"/>
                <a:cs typeface="Calibri" charset="0"/>
              </a:rPr>
              <a:t> ​​A epi li gen 8 </a:t>
            </a:r>
            <a:r>
              <a:rPr sz="2200" dirty="0" err="1">
                <a:latin typeface="Calibri" charset="0"/>
                <a:ea typeface="Calibri" charset="0"/>
                <a:cs typeface="Calibri" charset="0"/>
              </a:rPr>
              <a:t>oswa</a:t>
            </a:r>
            <a:r>
              <a:rPr sz="2200" dirty="0">
                <a:latin typeface="Calibri" charset="0"/>
                <a:ea typeface="Calibri" charset="0"/>
                <a:cs typeface="Calibri" charset="0"/>
              </a:rPr>
              <a:t> 9 </a:t>
            </a:r>
            <a:r>
              <a:rPr sz="2200" dirty="0" err="1">
                <a:latin typeface="Calibri" charset="0"/>
                <a:ea typeface="Calibri" charset="0"/>
                <a:cs typeface="Calibri" charset="0"/>
              </a:rPr>
              <a:t>chif</a:t>
            </a:r>
            <a:r>
              <a:rPr sz="2200" dirty="0">
                <a:latin typeface="Calibri" charset="0"/>
                <a:ea typeface="Calibri" charset="0"/>
                <a:cs typeface="Calibri" charset="0"/>
              </a:rPr>
              <a:t>)</a:t>
            </a:r>
            <a:endParaRPr lang="ko-KR" altLang="en-US" sz="2200" dirty="0">
              <a:latin typeface="Calibri" charset="0"/>
              <a:ea typeface="Calibri" charset="0"/>
              <a:cs typeface="Calibri" charset="0"/>
            </a:endParaRPr>
          </a:p>
          <a:p>
            <a:pPr marL="457200" indent="-368300" algn="l" rtl="0">
              <a:lnSpc>
                <a:spcPct val="100000"/>
              </a:lnSpc>
              <a:spcBef>
                <a:spcPts val="0"/>
              </a:spcBef>
              <a:spcAft>
                <a:spcPts val="0"/>
              </a:spcAft>
              <a:buSzPct val="79000"/>
              <a:buFont typeface="Wingdings" panose="05000000000000000000" pitchFamily="2" charset="2"/>
              <a:buChar char="l"/>
            </a:pPr>
            <a:r>
              <a:rPr sz="2200" dirty="0">
                <a:latin typeface="Calibri" charset="0"/>
                <a:ea typeface="Calibri" charset="0"/>
                <a:cs typeface="Calibri" charset="0"/>
              </a:rPr>
              <a:t>Gen </a:t>
            </a:r>
            <a:r>
              <a:rPr sz="2200" dirty="0" err="1">
                <a:latin typeface="Calibri" charset="0"/>
                <a:ea typeface="Calibri" charset="0"/>
                <a:cs typeface="Calibri" charset="0"/>
              </a:rPr>
              <a:t>kèk</a:t>
            </a:r>
            <a:r>
              <a:rPr sz="2200" dirty="0">
                <a:latin typeface="Calibri" charset="0"/>
                <a:ea typeface="Calibri" charset="0"/>
                <a:cs typeface="Calibri" charset="0"/>
              </a:rPr>
              <a:t> </a:t>
            </a:r>
            <a:r>
              <a:rPr sz="2200" dirty="0" err="1">
                <a:latin typeface="Calibri" charset="0"/>
                <a:ea typeface="Calibri" charset="0"/>
                <a:cs typeface="Calibri" charset="0"/>
              </a:rPr>
              <a:t>dokiman</a:t>
            </a:r>
            <a:r>
              <a:rPr sz="2200" dirty="0">
                <a:latin typeface="Calibri" charset="0"/>
                <a:ea typeface="Calibri" charset="0"/>
                <a:cs typeface="Calibri" charset="0"/>
              </a:rPr>
              <a:t> ki gen </a:t>
            </a:r>
            <a:r>
              <a:rPr sz="2200" dirty="0" err="1">
                <a:latin typeface="Calibri" charset="0"/>
                <a:ea typeface="Calibri" charset="0"/>
                <a:cs typeface="Calibri" charset="0"/>
              </a:rPr>
              <a:t>dat</a:t>
            </a:r>
            <a:r>
              <a:rPr sz="2200" dirty="0">
                <a:latin typeface="Calibri" charset="0"/>
                <a:ea typeface="Calibri" charset="0"/>
                <a:cs typeface="Calibri" charset="0"/>
              </a:rPr>
              <a:t> </a:t>
            </a:r>
            <a:r>
              <a:rPr sz="2200" dirty="0" err="1">
                <a:latin typeface="Calibri" charset="0"/>
                <a:ea typeface="Calibri" charset="0"/>
                <a:cs typeface="Calibri" charset="0"/>
              </a:rPr>
              <a:t>pou</a:t>
            </a:r>
            <a:r>
              <a:rPr sz="2200" dirty="0">
                <a:latin typeface="Calibri" charset="0"/>
                <a:ea typeface="Calibri" charset="0"/>
                <a:cs typeface="Calibri" charset="0"/>
              </a:rPr>
              <a:t> </a:t>
            </a:r>
            <a:r>
              <a:rPr sz="2200" dirty="0" err="1">
                <a:latin typeface="Calibri" charset="0"/>
                <a:ea typeface="Calibri" charset="0"/>
                <a:cs typeface="Calibri" charset="0"/>
              </a:rPr>
              <a:t>odyans</a:t>
            </a:r>
            <a:r>
              <a:rPr sz="2200" dirty="0">
                <a:latin typeface="Calibri" charset="0"/>
                <a:ea typeface="Calibri" charset="0"/>
                <a:cs typeface="Calibri" charset="0"/>
              </a:rPr>
              <a:t> </a:t>
            </a:r>
            <a:r>
              <a:rPr sz="2200" dirty="0" err="1">
                <a:latin typeface="Calibri" charset="0"/>
                <a:ea typeface="Calibri" charset="0"/>
                <a:cs typeface="Calibri" charset="0"/>
              </a:rPr>
              <a:t>oswa</a:t>
            </a:r>
            <a:r>
              <a:rPr sz="2200" dirty="0">
                <a:latin typeface="Calibri" charset="0"/>
                <a:ea typeface="Calibri" charset="0"/>
                <a:cs typeface="Calibri" charset="0"/>
              </a:rPr>
              <a:t> </a:t>
            </a:r>
            <a:r>
              <a:rPr sz="2200" dirty="0" err="1">
                <a:latin typeface="Calibri" charset="0"/>
                <a:ea typeface="Calibri" charset="0"/>
                <a:cs typeface="Calibri" charset="0"/>
              </a:rPr>
              <a:t>lòt</a:t>
            </a:r>
            <a:r>
              <a:rPr sz="2200" dirty="0">
                <a:latin typeface="Calibri" charset="0"/>
                <a:ea typeface="Calibri" charset="0"/>
                <a:cs typeface="Calibri" charset="0"/>
              </a:rPr>
              <a:t> </a:t>
            </a:r>
            <a:r>
              <a:rPr sz="2200" dirty="0" err="1">
                <a:latin typeface="Calibri" charset="0"/>
                <a:ea typeface="Calibri" charset="0"/>
                <a:cs typeface="Calibri" charset="0"/>
              </a:rPr>
              <a:t>randevou</a:t>
            </a:r>
            <a:r>
              <a:rPr sz="2200" dirty="0">
                <a:latin typeface="Calibri" charset="0"/>
                <a:ea typeface="Calibri" charset="0"/>
                <a:cs typeface="Calibri" charset="0"/>
              </a:rPr>
              <a:t> </a:t>
            </a:r>
            <a:r>
              <a:rPr sz="2200" dirty="0" err="1">
                <a:latin typeface="Calibri" charset="0"/>
                <a:ea typeface="Calibri" charset="0"/>
                <a:cs typeface="Calibri" charset="0"/>
              </a:rPr>
              <a:t>imigrasyon</a:t>
            </a:r>
            <a:r>
              <a:rPr sz="2200" dirty="0">
                <a:latin typeface="Calibri" charset="0"/>
                <a:ea typeface="Calibri" charset="0"/>
                <a:cs typeface="Calibri" charset="0"/>
              </a:rPr>
              <a:t> - </a:t>
            </a:r>
            <a:r>
              <a:rPr sz="2200" dirty="0" err="1">
                <a:latin typeface="Calibri" charset="0"/>
                <a:ea typeface="Calibri" charset="0"/>
                <a:cs typeface="Calibri" charset="0"/>
              </a:rPr>
              <a:t>dat</a:t>
            </a:r>
            <a:r>
              <a:rPr sz="2200" dirty="0">
                <a:latin typeface="Calibri" charset="0"/>
                <a:ea typeface="Calibri" charset="0"/>
                <a:cs typeface="Calibri" charset="0"/>
              </a:rPr>
              <a:t> </a:t>
            </a:r>
            <a:r>
              <a:rPr sz="2200" dirty="0" err="1">
                <a:latin typeface="Calibri" charset="0"/>
                <a:ea typeface="Calibri" charset="0"/>
                <a:cs typeface="Calibri" charset="0"/>
              </a:rPr>
              <a:t>sa</a:t>
            </a:r>
            <a:r>
              <a:rPr sz="2200" dirty="0">
                <a:latin typeface="Calibri" charset="0"/>
                <a:ea typeface="Calibri" charset="0"/>
                <a:cs typeface="Calibri" charset="0"/>
              </a:rPr>
              <a:t> yo </a:t>
            </a:r>
            <a:r>
              <a:rPr sz="2200" dirty="0" err="1">
                <a:latin typeface="Calibri" charset="0"/>
                <a:ea typeface="Calibri" charset="0"/>
                <a:cs typeface="Calibri" charset="0"/>
              </a:rPr>
              <a:t>trè</a:t>
            </a:r>
            <a:r>
              <a:rPr sz="2200" dirty="0">
                <a:latin typeface="Calibri" charset="0"/>
                <a:ea typeface="Calibri" charset="0"/>
                <a:cs typeface="Calibri" charset="0"/>
              </a:rPr>
              <a:t> </a:t>
            </a:r>
            <a:r>
              <a:rPr sz="2200" dirty="0" err="1">
                <a:latin typeface="Calibri" charset="0"/>
                <a:ea typeface="Calibri" charset="0"/>
                <a:cs typeface="Calibri" charset="0"/>
              </a:rPr>
              <a:t>enpòtan</a:t>
            </a:r>
            <a:r>
              <a:rPr sz="2200" dirty="0">
                <a:latin typeface="Calibri" charset="0"/>
                <a:ea typeface="Calibri" charset="0"/>
                <a:cs typeface="Calibri" charset="0"/>
              </a:rPr>
              <a:t>!</a:t>
            </a:r>
            <a:endParaRPr lang="ko-KR" altLang="en-US" sz="2200" dirty="0">
              <a:latin typeface="Calibri" charset="0"/>
              <a:ea typeface="Calibri" charset="0"/>
              <a:cs typeface="Calibri" charset="0"/>
            </a:endParaRPr>
          </a:p>
          <a:p>
            <a:pPr marL="457200" indent="0" algn="l" rtl="0">
              <a:lnSpc>
                <a:spcPct val="100000"/>
              </a:lnSpc>
              <a:spcBef>
                <a:spcPts val="0"/>
              </a:spcBef>
              <a:spcAft>
                <a:spcPts val="0"/>
              </a:spcAft>
              <a:buFontTx/>
              <a:buNone/>
            </a:pPr>
            <a:endParaRPr lang="ko-KR" altLang="en-US" sz="2200" dirty="0">
              <a:latin typeface="Calibri" charset="0"/>
              <a:ea typeface="Calibri" charset="0"/>
              <a:cs typeface="Calibri" charset="0"/>
            </a:endParaRPr>
          </a:p>
        </p:txBody>
      </p:sp>
      <p:pic>
        <p:nvPicPr>
          <p:cNvPr id="539" name="Google Shape;539;p77"/>
          <p:cNvPicPr preferRelativeResize="0"/>
          <p:nvPr/>
        </p:nvPicPr>
        <p:blipFill>
          <a:blip r:embed="rId3">
            <a:alphaModFix/>
          </a:blip>
          <a:stretch>
            <a:fillRect/>
          </a:stretch>
        </p:blipFill>
        <p:spPr>
          <a:xfrm>
            <a:off x="6781800" y="2672715"/>
            <a:ext cx="1970405" cy="19704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8"/>
          <p:cNvSpPr txBox="1">
            <a:spLocks noGrp="1"/>
          </p:cNvSpPr>
          <p:nvPr>
            <p:ph type="ctrTitle"/>
          </p:nvPr>
        </p:nvSpPr>
        <p:spPr>
          <a:xfrm>
            <a:off x="989329" y="1597024"/>
            <a:ext cx="7849870" cy="679450"/>
          </a:xfrm>
          <a:prstGeom prst="rect">
            <a:avLst/>
          </a:prstGeom>
          <a:noFill/>
          <a:ln>
            <a:noFill/>
          </a:ln>
        </p:spPr>
        <p:txBody>
          <a:bodyPr vert="horz" wrap="square" lIns="68580" tIns="34290" rIns="68580" bIns="34290" numCol="1" anchor="b">
            <a:normAutofit fontScale="90000"/>
          </a:bodyPr>
          <a:lstStyle/>
          <a:p>
            <a:pPr marL="0" indent="0" algn="l" rtl="0">
              <a:lnSpc>
                <a:spcPct val="90000"/>
              </a:lnSpc>
              <a:spcBef>
                <a:spcPts val="0"/>
              </a:spcBef>
              <a:spcAft>
                <a:spcPts val="0"/>
              </a:spcAft>
              <a:buFontTx/>
              <a:buNone/>
            </a:pPr>
            <a:r>
              <a:rPr sz="4500" b="0" i="0" strike="noStrike" cap="none" dirty="0" err="1">
                <a:latin typeface="Roboto" charset="0"/>
                <a:ea typeface="Roboto" charset="0"/>
                <a:cs typeface="Roboto" charset="0"/>
              </a:rPr>
              <a:t>Aksè</a:t>
            </a:r>
            <a:r>
              <a:rPr sz="4500" b="0" i="0" strike="noStrike" cap="none" dirty="0">
                <a:latin typeface="Roboto" charset="0"/>
                <a:ea typeface="Roboto" charset="0"/>
                <a:cs typeface="Roboto" charset="0"/>
              </a:rPr>
              <a:t> nan </a:t>
            </a:r>
            <a:r>
              <a:rPr sz="4500" b="0" i="0" strike="noStrike" cap="none" dirty="0" err="1">
                <a:latin typeface="Roboto" charset="0"/>
                <a:ea typeface="Roboto" charset="0"/>
                <a:cs typeface="Roboto" charset="0"/>
              </a:rPr>
              <a:t>benefis</a:t>
            </a:r>
            <a:r>
              <a:rPr sz="4500" b="0" i="0" strike="noStrike" cap="none" dirty="0">
                <a:latin typeface="Roboto" charset="0"/>
                <a:ea typeface="Roboto" charset="0"/>
                <a:cs typeface="Roboto" charset="0"/>
              </a:rPr>
              <a:t> </a:t>
            </a:r>
            <a:r>
              <a:rPr sz="4500" b="0" i="0" strike="noStrike" cap="none" dirty="0" err="1">
                <a:latin typeface="Roboto" charset="0"/>
                <a:ea typeface="Roboto" charset="0"/>
                <a:cs typeface="Roboto" charset="0"/>
              </a:rPr>
              <a:t>ak</a:t>
            </a:r>
            <a:r>
              <a:rPr sz="4500" b="0" i="0" strike="noStrike" cap="none" dirty="0">
                <a:latin typeface="Roboto" charset="0"/>
                <a:ea typeface="Roboto" charset="0"/>
                <a:cs typeface="Roboto" charset="0"/>
              </a:rPr>
              <a:t> </a:t>
            </a:r>
            <a:r>
              <a:rPr sz="4500" b="0" i="0" strike="noStrike" cap="none" dirty="0" err="1">
                <a:latin typeface="Roboto" charset="0"/>
                <a:ea typeface="Roboto" charset="0"/>
                <a:cs typeface="Roboto" charset="0"/>
              </a:rPr>
              <a:t>chaj</a:t>
            </a:r>
            <a:r>
              <a:rPr sz="4500" b="0" i="0" strike="noStrike" cap="none" dirty="0">
                <a:latin typeface="Roboto" charset="0"/>
                <a:ea typeface="Roboto" charset="0"/>
                <a:cs typeface="Roboto" charset="0"/>
              </a:rPr>
              <a:t> </a:t>
            </a:r>
            <a:r>
              <a:rPr sz="4500" b="0" i="0" strike="noStrike" cap="none" dirty="0" err="1">
                <a:latin typeface="Roboto" charset="0"/>
                <a:ea typeface="Roboto" charset="0"/>
                <a:cs typeface="Roboto" charset="0"/>
              </a:rPr>
              <a:t>piblik</a:t>
            </a:r>
            <a:endParaRPr lang="ko-KR" altLang="en-US" sz="4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9"/>
          <p:cNvSpPr txBox="1">
            <a:spLocks noGrp="1"/>
          </p:cNvSpPr>
          <p:nvPr>
            <p:ph type="title"/>
          </p:nvPr>
        </p:nvSpPr>
        <p:spPr>
          <a:xfrm>
            <a:off x="231139" y="187960"/>
            <a:ext cx="8733155" cy="864870"/>
          </a:xfrm>
          <a:prstGeom prst="rect">
            <a:avLst/>
          </a:prstGeom>
          <a:noFill/>
          <a:ln>
            <a:noFill/>
          </a:ln>
        </p:spPr>
        <p:txBody>
          <a:bodyPr vert="horz" wrap="square" lIns="68580" tIns="34290" rIns="68580" bIns="34290" numCol="1" anchor="b">
            <a:noAutofit/>
          </a:bodyPr>
          <a:lstStyle/>
          <a:p>
            <a:pPr marL="0" indent="0" algn="l" rtl="0">
              <a:lnSpc>
                <a:spcPct val="100000"/>
              </a:lnSpc>
              <a:spcBef>
                <a:spcPts val="0"/>
              </a:spcBef>
              <a:spcAft>
                <a:spcPts val="0"/>
              </a:spcAft>
              <a:buFontTx/>
              <a:buNone/>
            </a:pPr>
            <a:r>
              <a:rPr sz="3000" b="1" i="0" strike="noStrike" cap="none" dirty="0" err="1">
                <a:latin typeface="Roboto" charset="0"/>
                <a:ea typeface="Roboto" charset="0"/>
                <a:cs typeface="Roboto" charset="0"/>
              </a:rPr>
              <a:t>Pwen</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Kle</a:t>
            </a:r>
            <a:r>
              <a:rPr sz="3000" b="1" i="0" strike="noStrike" cap="none" dirty="0">
                <a:latin typeface="Roboto" charset="0"/>
                <a:ea typeface="Roboto" charset="0"/>
                <a:cs typeface="Roboto" charset="0"/>
              </a:rPr>
              <a:t> Pou </a:t>
            </a:r>
            <a:r>
              <a:rPr sz="3000" b="1" i="0" strike="noStrike" cap="none" dirty="0" err="1">
                <a:latin typeface="Roboto" charset="0"/>
                <a:ea typeface="Roboto" charset="0"/>
                <a:cs typeface="Roboto" charset="0"/>
              </a:rPr>
              <a:t>Sonje</a:t>
            </a:r>
            <a:endParaRPr lang="ko-KR" altLang="en-US" sz="3000" dirty="0"/>
          </a:p>
          <a:p>
            <a:pPr marL="0" indent="0" algn="ctr" rtl="0">
              <a:lnSpc>
                <a:spcPct val="85000"/>
              </a:lnSpc>
              <a:spcBef>
                <a:spcPts val="0"/>
              </a:spcBef>
              <a:spcAft>
                <a:spcPts val="0"/>
              </a:spcAft>
              <a:buFontTx/>
              <a:buNone/>
            </a:pPr>
            <a:endParaRPr lang="ko-KR" altLang="en-US" sz="1400" dirty="0">
              <a:solidFill>
                <a:srgbClr val="073763"/>
              </a:solidFill>
              <a:latin typeface="Roboto Slab" charset="0"/>
              <a:ea typeface="Roboto Slab" charset="0"/>
              <a:cs typeface="Roboto Slab" charset="0"/>
            </a:endParaRPr>
          </a:p>
        </p:txBody>
      </p:sp>
      <p:sp>
        <p:nvSpPr>
          <p:cNvPr id="552" name="Google Shape;552;p79"/>
          <p:cNvSpPr txBox="1">
            <a:spLocks noGrp="1"/>
          </p:cNvSpPr>
          <p:nvPr>
            <p:ph type="body" idx="1"/>
          </p:nvPr>
        </p:nvSpPr>
        <p:spPr>
          <a:xfrm>
            <a:off x="484505" y="1303020"/>
            <a:ext cx="8226425" cy="3658870"/>
          </a:xfrm>
          <a:prstGeom prst="rect">
            <a:avLst/>
          </a:prstGeom>
          <a:noFill/>
          <a:ln>
            <a:noFill/>
            <a:prstDash/>
          </a:ln>
        </p:spPr>
        <p:txBody>
          <a:bodyPr vert="horz" wrap="square" lIns="0" tIns="34290" rIns="0" bIns="34290" numCol="1" anchor="t">
            <a:noAutofit/>
          </a:bodyPr>
          <a:lstStyle/>
          <a:p>
            <a:pPr marL="361950" indent="-342900" algn="l" rtl="0">
              <a:lnSpc>
                <a:spcPct val="90000"/>
              </a:lnSpc>
              <a:spcBef>
                <a:spcPts val="800"/>
              </a:spcBef>
              <a:spcAft>
                <a:spcPts val="0"/>
              </a:spcAft>
              <a:buClr>
                <a:srgbClr val="0070C0"/>
              </a:buClr>
              <a:buSzPct val="80000"/>
              <a:buFont typeface="Wingdings" panose="05000000000000000000" pitchFamily="2" charset="2"/>
              <a:buChar char="l"/>
            </a:pPr>
            <a:r>
              <a:rPr b="0" i="0" strike="noStrike" cap="none" dirty="0">
                <a:solidFill>
                  <a:srgbClr val="0070C0"/>
                </a:solidFill>
                <a:latin typeface="Roboto" charset="0"/>
                <a:ea typeface="Roboto" charset="0"/>
                <a:cs typeface="Roboto" charset="0"/>
              </a:rPr>
              <a:t>Paran </a:t>
            </a:r>
            <a:r>
              <a:rPr b="0" i="0" strike="noStrike" cap="none" dirty="0" err="1">
                <a:solidFill>
                  <a:srgbClr val="0070C0"/>
                </a:solidFill>
                <a:latin typeface="Roboto" charset="0"/>
                <a:ea typeface="Roboto" charset="0"/>
                <a:cs typeface="Roboto" charset="0"/>
              </a:rPr>
              <a:t>imigran</a:t>
            </a:r>
            <a:r>
              <a:rPr b="0" i="0" strike="noStrike" cap="none" dirty="0">
                <a:solidFill>
                  <a:srgbClr val="0070C0"/>
                </a:solidFill>
                <a:latin typeface="Roboto" charset="0"/>
                <a:ea typeface="Roboto" charset="0"/>
                <a:cs typeface="Roboto" charset="0"/>
              </a:rPr>
              <a:t> yo </a:t>
            </a:r>
            <a:r>
              <a:rPr b="1" i="0" strike="noStrike" cap="none" dirty="0">
                <a:solidFill>
                  <a:srgbClr val="0070C0"/>
                </a:solidFill>
                <a:latin typeface="Roboto" charset="0"/>
                <a:ea typeface="Roboto" charset="0"/>
                <a:cs typeface="Roboto" charset="0"/>
              </a:rPr>
              <a:t>ka </a:t>
            </a:r>
            <a:r>
              <a:rPr b="1" i="0" strike="noStrike" cap="none" dirty="0" err="1">
                <a:solidFill>
                  <a:srgbClr val="0070C0"/>
                </a:solidFill>
                <a:latin typeface="Roboto" charset="0"/>
                <a:ea typeface="Roboto" charset="0"/>
                <a:cs typeface="Roboto" charset="0"/>
              </a:rPr>
              <a:t>toujou</a:t>
            </a:r>
            <a:r>
              <a:rPr b="1" i="0" strike="noStrike" cap="none" dirty="0">
                <a:solidFill>
                  <a:srgbClr val="0070C0"/>
                </a:solidFill>
                <a:latin typeface="Roboto" charset="0"/>
                <a:ea typeface="Roboto" charset="0"/>
                <a:cs typeface="Roboto" charset="0"/>
              </a:rPr>
              <a:t> </a:t>
            </a:r>
            <a:r>
              <a:rPr b="1" i="0" strike="noStrike" cap="none" dirty="0" err="1">
                <a:solidFill>
                  <a:srgbClr val="0070C0"/>
                </a:solidFill>
                <a:latin typeface="Roboto" charset="0"/>
                <a:ea typeface="Roboto" charset="0"/>
                <a:cs typeface="Roboto" charset="0"/>
              </a:rPr>
              <a:t>aplike</a:t>
            </a:r>
            <a:r>
              <a:rPr b="1"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pou</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timoun</a:t>
            </a:r>
            <a:r>
              <a:rPr b="0" i="0" strike="noStrike" cap="none" dirty="0">
                <a:solidFill>
                  <a:srgbClr val="0070C0"/>
                </a:solidFill>
                <a:latin typeface="Roboto" charset="0"/>
                <a:ea typeface="Roboto" charset="0"/>
                <a:cs typeface="Roboto" charset="0"/>
              </a:rPr>
              <a:t> ki </a:t>
            </a:r>
            <a:r>
              <a:rPr b="0" i="0" strike="noStrike" cap="none" dirty="0" err="1">
                <a:solidFill>
                  <a:srgbClr val="0070C0"/>
                </a:solidFill>
                <a:latin typeface="Roboto" charset="0"/>
                <a:ea typeface="Roboto" charset="0"/>
                <a:cs typeface="Roboto" charset="0"/>
              </a:rPr>
              <a:t>sitwayen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ameriken</a:t>
            </a:r>
            <a:r>
              <a:rPr b="0" i="0" strike="noStrike" cap="none" dirty="0">
                <a:solidFill>
                  <a:srgbClr val="0070C0"/>
                </a:solidFill>
                <a:latin typeface="Roboto" charset="0"/>
                <a:ea typeface="Roboto" charset="0"/>
                <a:cs typeface="Roboto" charset="0"/>
              </a:rPr>
              <a:t> - </a:t>
            </a:r>
            <a:r>
              <a:rPr b="0" i="0" strike="noStrike" cap="none" dirty="0" err="1">
                <a:solidFill>
                  <a:srgbClr val="0070C0"/>
                </a:solidFill>
                <a:latin typeface="Roboto" charset="0"/>
                <a:ea typeface="Roboto" charset="0"/>
                <a:cs typeface="Roboto" charset="0"/>
              </a:rPr>
              <a:t>menm</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si</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paran</a:t>
            </a:r>
            <a:r>
              <a:rPr b="0" i="0" strike="noStrike" cap="none" dirty="0">
                <a:solidFill>
                  <a:srgbClr val="0070C0"/>
                </a:solidFill>
                <a:latin typeface="Roboto" charset="0"/>
                <a:ea typeface="Roboto" charset="0"/>
                <a:cs typeface="Roboto" charset="0"/>
              </a:rPr>
              <a:t> yo pa </a:t>
            </a:r>
            <a:r>
              <a:rPr b="0" i="0" strike="noStrike" cap="none" dirty="0" err="1">
                <a:solidFill>
                  <a:srgbClr val="0070C0"/>
                </a:solidFill>
                <a:latin typeface="Roboto" charset="0"/>
                <a:ea typeface="Roboto" charset="0"/>
                <a:cs typeface="Roboto" charset="0"/>
              </a:rPr>
              <a:t>kalifye</a:t>
            </a:r>
            <a:r>
              <a:rPr b="0" i="0" strike="noStrike" cap="none" dirty="0">
                <a:solidFill>
                  <a:srgbClr val="0070C0"/>
                </a:solidFill>
                <a:latin typeface="Roboto" charset="0"/>
                <a:ea typeface="Roboto" charset="0"/>
                <a:cs typeface="Roboto" charset="0"/>
              </a:rPr>
              <a:t>!</a:t>
            </a:r>
            <a:endParaRPr lang="ko-KR" altLang="en-US" b="0" i="0" strike="noStrike" cap="none" dirty="0">
              <a:solidFill>
                <a:srgbClr val="0070C0"/>
              </a:solidFill>
              <a:latin typeface="Roboto" charset="0"/>
              <a:ea typeface="Roboto" charset="0"/>
              <a:cs typeface="Roboto" charset="0"/>
            </a:endParaRPr>
          </a:p>
          <a:p>
            <a:pPr marL="1028700" lvl="2" indent="-292100" algn="l" rtl="0">
              <a:lnSpc>
                <a:spcPct val="100000"/>
              </a:lnSpc>
              <a:spcBef>
                <a:spcPts val="800"/>
              </a:spcBef>
              <a:spcAft>
                <a:spcPts val="0"/>
              </a:spcAft>
              <a:buClr>
                <a:srgbClr val="000000"/>
              </a:buClr>
              <a:buFont typeface="Courier New"/>
              <a:buChar char="•"/>
            </a:pPr>
            <a:r>
              <a:rPr sz="1600" dirty="0">
                <a:solidFill>
                  <a:schemeClr val="dk1"/>
                </a:solidFill>
                <a:latin typeface="Roboto" charset="0"/>
                <a:ea typeface="Roboto" charset="0"/>
                <a:cs typeface="Roboto" charset="0"/>
              </a:rPr>
              <a:t>Paran yo pa </a:t>
            </a:r>
            <a:r>
              <a:rPr sz="1600" dirty="0" err="1">
                <a:solidFill>
                  <a:schemeClr val="dk1"/>
                </a:solidFill>
                <a:latin typeface="Roboto" charset="0"/>
                <a:ea typeface="Roboto" charset="0"/>
                <a:cs typeface="Roboto" charset="0"/>
              </a:rPr>
              <a:t>bezwen</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Nimewo</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Sekirite</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Sosyal</a:t>
            </a:r>
            <a:r>
              <a:rPr sz="1600" dirty="0">
                <a:solidFill>
                  <a:schemeClr val="dk1"/>
                </a:solidFill>
                <a:latin typeface="Roboto" charset="0"/>
                <a:ea typeface="Roboto" charset="0"/>
                <a:cs typeface="Roboto" charset="0"/>
              </a:rPr>
              <a:t> (SSN) </a:t>
            </a:r>
            <a:r>
              <a:rPr sz="1600" dirty="0" err="1">
                <a:solidFill>
                  <a:schemeClr val="dk1"/>
                </a:solidFill>
                <a:latin typeface="Roboto" charset="0"/>
                <a:ea typeface="Roboto" charset="0"/>
                <a:cs typeface="Roboto" charset="0"/>
              </a:rPr>
              <a:t>oswa</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prèv</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estati</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imigrasyon</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pou</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aplike</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pou</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timoun</a:t>
            </a:r>
            <a:r>
              <a:rPr sz="1600" dirty="0">
                <a:solidFill>
                  <a:schemeClr val="dk1"/>
                </a:solidFill>
                <a:latin typeface="Roboto" charset="0"/>
                <a:ea typeface="Roboto" charset="0"/>
                <a:cs typeface="Roboto" charset="0"/>
              </a:rPr>
              <a:t>, men </a:t>
            </a:r>
            <a:r>
              <a:rPr sz="1600" dirty="0" err="1">
                <a:solidFill>
                  <a:schemeClr val="dk1"/>
                </a:solidFill>
                <a:latin typeface="Roboto" charset="0"/>
                <a:ea typeface="Roboto" charset="0"/>
                <a:cs typeface="Roboto" charset="0"/>
              </a:rPr>
              <a:t>paran</a:t>
            </a:r>
            <a:r>
              <a:rPr sz="1600" dirty="0">
                <a:solidFill>
                  <a:schemeClr val="dk1"/>
                </a:solidFill>
                <a:latin typeface="Roboto" charset="0"/>
                <a:ea typeface="Roboto" charset="0"/>
                <a:cs typeface="Roboto" charset="0"/>
              </a:rPr>
              <a:t> yo </a:t>
            </a:r>
            <a:r>
              <a:rPr sz="1600" dirty="0" err="1">
                <a:solidFill>
                  <a:schemeClr val="dk1"/>
                </a:solidFill>
                <a:latin typeface="Roboto" charset="0"/>
                <a:ea typeface="Roboto" charset="0"/>
                <a:cs typeface="Roboto" charset="0"/>
              </a:rPr>
              <a:t>dwe</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toujou</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verifye</a:t>
            </a:r>
            <a:r>
              <a:rPr sz="1600" dirty="0">
                <a:solidFill>
                  <a:schemeClr val="dk1"/>
                </a:solidFill>
                <a:latin typeface="Roboto" charset="0"/>
                <a:ea typeface="Roboto" charset="0"/>
                <a:cs typeface="Roboto" charset="0"/>
              </a:rPr>
              <a:t> </a:t>
            </a:r>
            <a:r>
              <a:rPr sz="1600" dirty="0" err="1">
                <a:solidFill>
                  <a:schemeClr val="dk1"/>
                </a:solidFill>
                <a:latin typeface="Roboto" charset="0"/>
                <a:ea typeface="Roboto" charset="0"/>
                <a:cs typeface="Roboto" charset="0"/>
              </a:rPr>
              <a:t>revni</a:t>
            </a:r>
            <a:r>
              <a:rPr sz="1600" dirty="0">
                <a:solidFill>
                  <a:schemeClr val="dk1"/>
                </a:solidFill>
                <a:latin typeface="Roboto" charset="0"/>
                <a:ea typeface="Roboto" charset="0"/>
                <a:cs typeface="Roboto" charset="0"/>
              </a:rPr>
              <a:t> yo.</a:t>
            </a:r>
            <a:endParaRPr lang="ko-KR" altLang="en-US" sz="1600" dirty="0">
              <a:solidFill>
                <a:schemeClr val="dk1"/>
              </a:solidFill>
              <a:latin typeface="Roboto" charset="0"/>
              <a:ea typeface="Roboto" charset="0"/>
              <a:cs typeface="Roboto" charset="0"/>
            </a:endParaRPr>
          </a:p>
          <a:p>
            <a:pPr marL="342900" indent="-323850" algn="l" rtl="0">
              <a:lnSpc>
                <a:spcPct val="90000"/>
              </a:lnSpc>
              <a:spcBef>
                <a:spcPts val="800"/>
              </a:spcBef>
              <a:spcAft>
                <a:spcPts val="0"/>
              </a:spcAft>
              <a:buClr>
                <a:srgbClr val="0070C0"/>
              </a:buClr>
              <a:buFont typeface="Arial"/>
              <a:buChar char="●"/>
            </a:pPr>
            <a:r>
              <a:rPr b="0" i="0" strike="noStrike" cap="none" dirty="0">
                <a:solidFill>
                  <a:srgbClr val="0070C0"/>
                </a:solidFill>
                <a:latin typeface="Roboto" charset="0"/>
                <a:ea typeface="Roboto" charset="0"/>
                <a:cs typeface="Roboto" charset="0"/>
              </a:rPr>
              <a:t>Ou pa </a:t>
            </a:r>
            <a:r>
              <a:rPr b="0" i="0" strike="noStrike" cap="none" dirty="0" err="1">
                <a:solidFill>
                  <a:srgbClr val="0070C0"/>
                </a:solidFill>
                <a:latin typeface="Roboto" charset="0"/>
                <a:ea typeface="Roboto" charset="0"/>
                <a:cs typeface="Roboto" charset="0"/>
              </a:rPr>
              <a:t>bezwen</a:t>
            </a:r>
            <a:r>
              <a:rPr b="0" i="0" strike="noStrike" cap="none" dirty="0">
                <a:solidFill>
                  <a:srgbClr val="0070C0"/>
                </a:solidFill>
                <a:latin typeface="Roboto" charset="0"/>
                <a:ea typeface="Roboto" charset="0"/>
                <a:cs typeface="Roboto" charset="0"/>
              </a:rPr>
              <a:t> yon </a:t>
            </a:r>
            <a:r>
              <a:rPr b="0" i="0" strike="noStrike" cap="none" dirty="0" err="1">
                <a:solidFill>
                  <a:srgbClr val="0070C0"/>
                </a:solidFill>
                <a:latin typeface="Roboto" charset="0"/>
                <a:ea typeface="Roboto" charset="0"/>
                <a:cs typeface="Roboto" charset="0"/>
              </a:rPr>
              <a:t>sitwayen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ameriken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pou</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jwenn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benefis</a:t>
            </a:r>
            <a:endParaRPr lang="ko-KR" altLang="en-US" b="0" i="0" strike="noStrike" cap="none" dirty="0">
              <a:solidFill>
                <a:srgbClr val="0070C0"/>
              </a:solidFill>
              <a:latin typeface="Roboto" charset="0"/>
              <a:ea typeface="Roboto" charset="0"/>
              <a:cs typeface="Roboto" charset="0"/>
            </a:endParaRPr>
          </a:p>
          <a:p>
            <a:pPr marL="342900" indent="-323850" algn="l" rtl="0">
              <a:lnSpc>
                <a:spcPct val="90000"/>
              </a:lnSpc>
              <a:spcBef>
                <a:spcPts val="800"/>
              </a:spcBef>
              <a:spcAft>
                <a:spcPts val="0"/>
              </a:spcAft>
              <a:buClr>
                <a:srgbClr val="0070C0"/>
              </a:buClr>
              <a:buFont typeface="Arial"/>
              <a:buChar char="●"/>
            </a:pPr>
            <a:r>
              <a:rPr b="0" i="0" strike="noStrike" cap="none" dirty="0" err="1">
                <a:solidFill>
                  <a:srgbClr val="0070C0"/>
                </a:solidFill>
                <a:latin typeface="Roboto" charset="0"/>
                <a:ea typeface="Roboto" charset="0"/>
                <a:cs typeface="Roboto" charset="0"/>
              </a:rPr>
              <a:t>Dapre</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règ</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aktyèl</a:t>
            </a:r>
            <a:r>
              <a:rPr b="0" i="0" strike="noStrike" cap="none" dirty="0">
                <a:solidFill>
                  <a:srgbClr val="0070C0"/>
                </a:solidFill>
                <a:latin typeface="Roboto" charset="0"/>
                <a:ea typeface="Roboto" charset="0"/>
                <a:cs typeface="Roboto" charset="0"/>
              </a:rPr>
              <a:t> la, pa gen </a:t>
            </a:r>
            <a:r>
              <a:rPr b="0" i="0" strike="noStrike" cap="none" dirty="0" err="1">
                <a:solidFill>
                  <a:srgbClr val="0070C0"/>
                </a:solidFill>
                <a:latin typeface="Roboto" charset="0"/>
                <a:ea typeface="Roboto" charset="0"/>
                <a:cs typeface="Roboto" charset="0"/>
              </a:rPr>
              <a:t>okenn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konsekans</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imigrasyon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si</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ou</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aplike</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pou</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oswa</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resevwa</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benefis</a:t>
            </a:r>
            <a:r>
              <a:rPr b="0" i="0" strike="noStrike" cap="none" dirty="0">
                <a:solidFill>
                  <a:srgbClr val="0070C0"/>
                </a:solidFill>
                <a:latin typeface="Roboto" charset="0"/>
                <a:ea typeface="Roboto" charset="0"/>
                <a:cs typeface="Roboto" charset="0"/>
              </a:rPr>
              <a:t> ki pa </a:t>
            </a:r>
            <a:r>
              <a:rPr b="0" i="0" strike="noStrike" cap="none" dirty="0" err="1">
                <a:solidFill>
                  <a:srgbClr val="0070C0"/>
                </a:solidFill>
                <a:latin typeface="Roboto" charset="0"/>
                <a:ea typeface="Roboto" charset="0"/>
                <a:cs typeface="Roboto" charset="0"/>
              </a:rPr>
              <a:t>èd</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lajan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kach</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pou</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mentnans</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revni</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ak</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swen</a:t>
            </a:r>
            <a:r>
              <a:rPr b="0" i="0" strike="noStrike" cap="none" dirty="0">
                <a:solidFill>
                  <a:srgbClr val="0070C0"/>
                </a:solidFill>
                <a:latin typeface="Roboto" charset="0"/>
                <a:ea typeface="Roboto" charset="0"/>
                <a:cs typeface="Roboto" charset="0"/>
              </a:rPr>
              <a:t> nan </a:t>
            </a:r>
            <a:r>
              <a:rPr b="0" i="0" strike="noStrike" cap="none" dirty="0" err="1">
                <a:solidFill>
                  <a:srgbClr val="0070C0"/>
                </a:solidFill>
                <a:latin typeface="Roboto" charset="0"/>
                <a:ea typeface="Roboto" charset="0"/>
                <a:cs typeface="Roboto" charset="0"/>
              </a:rPr>
              <a:t>mezon</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retrèt</a:t>
            </a:r>
            <a:r>
              <a:rPr b="0" i="0" strike="noStrike" cap="none" dirty="0">
                <a:solidFill>
                  <a:srgbClr val="0070C0"/>
                </a:solidFill>
                <a:latin typeface="Roboto" charset="0"/>
                <a:ea typeface="Roboto" charset="0"/>
                <a:cs typeface="Roboto" charset="0"/>
              </a:rPr>
              <a:t> </a:t>
            </a:r>
            <a:r>
              <a:rPr b="0" i="0" strike="noStrike" cap="none" dirty="0" err="1">
                <a:solidFill>
                  <a:srgbClr val="0070C0"/>
                </a:solidFill>
                <a:latin typeface="Roboto" charset="0"/>
                <a:ea typeface="Roboto" charset="0"/>
                <a:cs typeface="Roboto" charset="0"/>
              </a:rPr>
              <a:t>alontèm</a:t>
            </a:r>
            <a:r>
              <a:rPr b="0" i="0" strike="noStrike" cap="none" dirty="0">
                <a:solidFill>
                  <a:srgbClr val="0070C0"/>
                </a:solidFill>
                <a:latin typeface="Roboto" charset="0"/>
                <a:ea typeface="Roboto" charset="0"/>
                <a:cs typeface="Roboto" charset="0"/>
              </a:rPr>
              <a:t>.</a:t>
            </a:r>
            <a:endParaRPr lang="ko-KR" altLang="en-US" b="0" i="0" strike="noStrike" cap="none" dirty="0">
              <a:solidFill>
                <a:srgbClr val="0070C0"/>
              </a:solidFill>
              <a:latin typeface="Roboto" charset="0"/>
              <a:ea typeface="Roboto" charset="0"/>
              <a:cs typeface="Roboto" charset="0"/>
            </a:endParaRPr>
          </a:p>
          <a:p>
            <a:pPr marL="342900" indent="-304800" algn="l" rtl="0">
              <a:lnSpc>
                <a:spcPct val="90000"/>
              </a:lnSpc>
              <a:spcBef>
                <a:spcPts val="800"/>
              </a:spcBef>
              <a:spcAft>
                <a:spcPts val="0"/>
              </a:spcAft>
              <a:buClr>
                <a:srgbClr val="0070C0"/>
              </a:buClr>
              <a:buFont typeface="Arial"/>
              <a:buChar char="●"/>
            </a:pPr>
            <a:r>
              <a:rPr dirty="0" err="1">
                <a:solidFill>
                  <a:srgbClr val="0070C0"/>
                </a:solidFill>
              </a:rPr>
              <a:t>Ajans</a:t>
            </a:r>
            <a:r>
              <a:rPr dirty="0">
                <a:solidFill>
                  <a:srgbClr val="0070C0"/>
                </a:solidFill>
              </a:rPr>
              <a:t> </a:t>
            </a:r>
            <a:r>
              <a:rPr dirty="0" err="1">
                <a:solidFill>
                  <a:srgbClr val="0070C0"/>
                </a:solidFill>
              </a:rPr>
              <a:t>benefis</a:t>
            </a:r>
            <a:r>
              <a:rPr dirty="0">
                <a:solidFill>
                  <a:srgbClr val="0070C0"/>
                </a:solidFill>
              </a:rPr>
              <a:t> </a:t>
            </a:r>
            <a:r>
              <a:rPr dirty="0" err="1">
                <a:solidFill>
                  <a:srgbClr val="0070C0"/>
                </a:solidFill>
              </a:rPr>
              <a:t>leta</a:t>
            </a:r>
            <a:r>
              <a:rPr dirty="0">
                <a:solidFill>
                  <a:srgbClr val="0070C0"/>
                </a:solidFill>
              </a:rPr>
              <a:t> yo </a:t>
            </a:r>
            <a:r>
              <a:rPr dirty="0" err="1">
                <a:solidFill>
                  <a:srgbClr val="0070C0"/>
                </a:solidFill>
              </a:rPr>
              <a:t>ak</a:t>
            </a:r>
            <a:r>
              <a:rPr dirty="0">
                <a:solidFill>
                  <a:srgbClr val="0070C0"/>
                </a:solidFill>
              </a:rPr>
              <a:t> </a:t>
            </a:r>
            <a:r>
              <a:rPr dirty="0" err="1">
                <a:solidFill>
                  <a:srgbClr val="0070C0"/>
                </a:solidFill>
              </a:rPr>
              <a:t>founisè</a:t>
            </a:r>
            <a:r>
              <a:rPr dirty="0">
                <a:solidFill>
                  <a:srgbClr val="0070C0"/>
                </a:solidFill>
              </a:rPr>
              <a:t> </a:t>
            </a:r>
            <a:r>
              <a:rPr dirty="0" err="1">
                <a:solidFill>
                  <a:srgbClr val="0070C0"/>
                </a:solidFill>
              </a:rPr>
              <a:t>swen</a:t>
            </a:r>
            <a:r>
              <a:rPr dirty="0">
                <a:solidFill>
                  <a:srgbClr val="0070C0"/>
                </a:solidFill>
              </a:rPr>
              <a:t> </a:t>
            </a:r>
            <a:r>
              <a:rPr dirty="0" err="1">
                <a:solidFill>
                  <a:srgbClr val="0070C0"/>
                </a:solidFill>
              </a:rPr>
              <a:t>sante</a:t>
            </a:r>
            <a:r>
              <a:rPr dirty="0">
                <a:solidFill>
                  <a:srgbClr val="0070C0"/>
                </a:solidFill>
              </a:rPr>
              <a:t> nan Massachusetts</a:t>
            </a:r>
            <a:r>
              <a:rPr dirty="0">
                <a:solidFill>
                  <a:srgbClr val="0070C0"/>
                </a:solidFill>
                <a:latin typeface="Roboto" charset="0"/>
                <a:ea typeface="Roboto" charset="0"/>
                <a:cs typeface="Roboto" charset="0"/>
              </a:rPr>
              <a:t> </a:t>
            </a:r>
            <a:r>
              <a:rPr b="1" dirty="0">
                <a:solidFill>
                  <a:srgbClr val="0070C0"/>
                </a:solidFill>
                <a:latin typeface="Roboto" charset="0"/>
                <a:ea typeface="Roboto" charset="0"/>
                <a:cs typeface="Roboto" charset="0"/>
              </a:rPr>
              <a:t>pa </a:t>
            </a:r>
            <a:r>
              <a:rPr b="1" dirty="0" err="1">
                <a:solidFill>
                  <a:srgbClr val="0070C0"/>
                </a:solidFill>
                <a:latin typeface="Roboto" charset="0"/>
                <a:ea typeface="Roboto" charset="0"/>
                <a:cs typeface="Roboto" charset="0"/>
              </a:rPr>
              <a:t>rapòte</a:t>
            </a:r>
            <a:r>
              <a:rPr b="1" dirty="0">
                <a:solidFill>
                  <a:srgbClr val="0070C0"/>
                </a:solidFill>
                <a:latin typeface="Roboto" charset="0"/>
                <a:ea typeface="Roboto" charset="0"/>
                <a:cs typeface="Roboto" charset="0"/>
              </a:rPr>
              <a:t> </a:t>
            </a:r>
            <a:r>
              <a:rPr dirty="0" err="1">
                <a:solidFill>
                  <a:srgbClr val="0070C0"/>
                </a:solidFill>
                <a:latin typeface="Roboto" charset="0"/>
                <a:ea typeface="Roboto" charset="0"/>
                <a:cs typeface="Roboto" charset="0"/>
              </a:rPr>
              <a:t>immigran</a:t>
            </a:r>
            <a:r>
              <a:rPr dirty="0">
                <a:solidFill>
                  <a:srgbClr val="0070C0"/>
                </a:solidFill>
                <a:latin typeface="Roboto" charset="0"/>
                <a:ea typeface="Roboto" charset="0"/>
                <a:cs typeface="Roboto" charset="0"/>
              </a:rPr>
              <a:t> </a:t>
            </a:r>
            <a:r>
              <a:rPr b="1" dirty="0">
                <a:solidFill>
                  <a:srgbClr val="0070C0"/>
                </a:solidFill>
                <a:latin typeface="Roboto" charset="0"/>
                <a:ea typeface="Roboto" charset="0"/>
                <a:cs typeface="Roboto" charset="0"/>
              </a:rPr>
              <a:t> </a:t>
            </a:r>
            <a:r>
              <a:rPr dirty="0">
                <a:solidFill>
                  <a:srgbClr val="0070C0"/>
                </a:solidFill>
                <a:latin typeface="Roboto" charset="0"/>
                <a:ea typeface="Roboto" charset="0"/>
                <a:cs typeface="Roboto" charset="0"/>
              </a:rPr>
              <a:t>yo </a:t>
            </a:r>
            <a:r>
              <a:rPr dirty="0">
                <a:solidFill>
                  <a:srgbClr val="0070C0"/>
                </a:solidFill>
              </a:rPr>
              <a:t>bay </a:t>
            </a:r>
            <a:r>
              <a:rPr dirty="0" err="1">
                <a:solidFill>
                  <a:srgbClr val="0070C0"/>
                </a:solidFill>
              </a:rPr>
              <a:t>Lapolis</a:t>
            </a:r>
            <a:r>
              <a:rPr dirty="0">
                <a:solidFill>
                  <a:srgbClr val="0070C0"/>
                </a:solidFill>
              </a:rPr>
              <a:t> </a:t>
            </a:r>
            <a:r>
              <a:rPr dirty="0" err="1">
                <a:solidFill>
                  <a:srgbClr val="0070C0"/>
                </a:solidFill>
              </a:rPr>
              <a:t>Imigrasyon</a:t>
            </a:r>
            <a:r>
              <a:rPr dirty="0">
                <a:solidFill>
                  <a:srgbClr val="0070C0"/>
                </a:solidFill>
              </a:rPr>
              <a:t> </a:t>
            </a:r>
            <a:r>
              <a:rPr dirty="0" err="1">
                <a:solidFill>
                  <a:srgbClr val="0070C0"/>
                </a:solidFill>
              </a:rPr>
              <a:t>ak</a:t>
            </a:r>
            <a:r>
              <a:rPr dirty="0">
                <a:solidFill>
                  <a:srgbClr val="0070C0"/>
                </a:solidFill>
              </a:rPr>
              <a:t> </a:t>
            </a:r>
            <a:r>
              <a:rPr dirty="0" err="1">
                <a:solidFill>
                  <a:srgbClr val="0070C0"/>
                </a:solidFill>
              </a:rPr>
              <a:t>Ladwann</a:t>
            </a:r>
            <a:r>
              <a:rPr lang="en-US" dirty="0">
                <a:solidFill>
                  <a:srgbClr val="0070C0"/>
                </a:solidFill>
              </a:rPr>
              <a:t> </a:t>
            </a:r>
            <a:r>
              <a:rPr dirty="0">
                <a:solidFill>
                  <a:srgbClr val="0070C0"/>
                </a:solidFill>
              </a:rPr>
              <a:t>(ICE)</a:t>
            </a:r>
            <a:endParaRPr lang="ko-KR" altLang="en-US" dirty="0">
              <a:solidFill>
                <a:srgbClr val="0070C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0"/>
          <p:cNvSpPr txBox="1">
            <a:spLocks noGrp="1"/>
          </p:cNvSpPr>
          <p:nvPr>
            <p:ph type="title"/>
          </p:nvPr>
        </p:nvSpPr>
        <p:spPr>
          <a:xfrm>
            <a:off x="585470" y="434340"/>
            <a:ext cx="7167245" cy="51689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b="1" i="0" strike="noStrike" cap="none" dirty="0" err="1">
                <a:latin typeface="Roboto" charset="0"/>
                <a:ea typeface="Roboto" charset="0"/>
                <a:cs typeface="Roboto" charset="0"/>
              </a:rPr>
              <a:t>Règ</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Konsènan</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Chaj</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Piblik</a:t>
            </a:r>
            <a:endParaRPr lang="ko-KR" altLang="en-US" sz="3000" dirty="0"/>
          </a:p>
        </p:txBody>
      </p:sp>
      <p:sp>
        <p:nvSpPr>
          <p:cNvPr id="559" name="Google Shape;559;p80"/>
          <p:cNvSpPr txBox="1"/>
          <p:nvPr/>
        </p:nvSpPr>
        <p:spPr>
          <a:xfrm>
            <a:off x="593090" y="1263650"/>
            <a:ext cx="7625715" cy="491490"/>
          </a:xfrm>
          <a:prstGeom prst="rect">
            <a:avLst/>
          </a:prstGeom>
          <a:noFill/>
          <a:ln>
            <a:noFill/>
          </a:ln>
        </p:spPr>
        <p:txBody>
          <a:bodyPr vert="horz" wrap="square" lIns="68580" tIns="68580" rIns="68580" bIns="68580" numCol="1" anchor="t">
            <a:spAutoFit/>
          </a:bodyPr>
          <a:lstStyle/>
          <a:p>
            <a:pPr marL="0" indent="0" algn="ctr" rtl="0">
              <a:lnSpc>
                <a:spcPct val="100000"/>
              </a:lnSpc>
              <a:spcBef>
                <a:spcPts val="0"/>
              </a:spcBef>
              <a:spcAft>
                <a:spcPts val="0"/>
              </a:spcAft>
              <a:buFontTx/>
              <a:buNone/>
            </a:pPr>
            <a:r>
              <a:rPr sz="2300" b="1">
                <a:solidFill>
                  <a:srgbClr val="C00000"/>
                </a:solidFill>
                <a:latin typeface="Roboto" charset="0"/>
                <a:ea typeface="Roboto" charset="0"/>
                <a:cs typeface="Roboto" charset="0"/>
              </a:rPr>
              <a:t>Anpil imigran PA sibi chaj piblik.</a:t>
            </a:r>
            <a:endParaRPr lang="ko-KR" altLang="en-US" sz="2300" b="1">
              <a:solidFill>
                <a:srgbClr val="C00000"/>
              </a:solidFill>
              <a:latin typeface="Roboto" charset="0"/>
              <a:ea typeface="Roboto" charset="0"/>
              <a:cs typeface="Roboto" charset="0"/>
            </a:endParaRPr>
          </a:p>
        </p:txBody>
      </p:sp>
      <p:sp>
        <p:nvSpPr>
          <p:cNvPr id="560" name="Google Shape;560;p80"/>
          <p:cNvSpPr txBox="1"/>
          <p:nvPr/>
        </p:nvSpPr>
        <p:spPr>
          <a:xfrm>
            <a:off x="854075" y="4371975"/>
            <a:ext cx="7509510" cy="589915"/>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300"/>
              <a:buFont typeface="Arial"/>
              <a:buNone/>
            </a:pPr>
            <a:endParaRPr sz="1500" b="0" i="0" u="none" strike="noStrike" cap="none">
              <a:solidFill>
                <a:srgbClr val="C00000"/>
              </a:solidFill>
              <a:latin typeface="Arial"/>
              <a:ea typeface="Arial"/>
              <a:cs typeface="Arial"/>
              <a:sym typeface="Arial"/>
            </a:endParaRPr>
          </a:p>
        </p:txBody>
      </p:sp>
      <p:sp>
        <p:nvSpPr>
          <p:cNvPr id="561" name="Google Shape;561;p80"/>
          <p:cNvSpPr/>
          <p:nvPr/>
        </p:nvSpPr>
        <p:spPr>
          <a:xfrm>
            <a:off x="664845" y="2069465"/>
            <a:ext cx="2042795" cy="2293620"/>
          </a:xfrm>
          <a:prstGeom prst="rect">
            <a:avLst/>
          </a:prstGeom>
          <a:solidFill>
            <a:srgbClr val="F3F3F3"/>
          </a:solidFill>
          <a:ln w="19050"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2" name="Google Shape;562;p80"/>
          <p:cNvSpPr>
            <a:spLocks/>
          </p:cNvSpPr>
          <p:nvPr/>
        </p:nvSpPr>
        <p:spPr>
          <a:xfrm>
            <a:off x="3107055" y="2085340"/>
            <a:ext cx="5372735" cy="2804795"/>
          </a:xfrm>
          <a:prstGeom prst="rect">
            <a:avLst/>
          </a:prstGeom>
          <a:solidFill>
            <a:srgbClr val="CFE2F3"/>
          </a:solidFill>
          <a:ln w="19050" cap="flat" cmpd="sng">
            <a:solidFill>
              <a:schemeClr val="accent1">
                <a:alpha val="100000"/>
              </a:schemeClr>
            </a:solidFill>
            <a:prstDash val="solid"/>
            <a:round/>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B6D7A8"/>
              </a:solidFill>
              <a:latin typeface="Arial" charset="0"/>
              <a:ea typeface="Arial" charset="0"/>
              <a:cs typeface="Arial" charset="0"/>
            </a:endParaRPr>
          </a:p>
        </p:txBody>
      </p:sp>
      <p:sp>
        <p:nvSpPr>
          <p:cNvPr id="563" name="Google Shape;563;p80"/>
          <p:cNvSpPr txBox="1"/>
          <p:nvPr/>
        </p:nvSpPr>
        <p:spPr>
          <a:xfrm>
            <a:off x="788035" y="2727960"/>
            <a:ext cx="1920875" cy="1498600"/>
          </a:xfrm>
          <a:prstGeom prst="rect">
            <a:avLst/>
          </a:prstGeom>
          <a:noFill/>
          <a:ln>
            <a:noFill/>
          </a:ln>
        </p:spPr>
        <p:txBody>
          <a:bodyPr vert="horz" wrap="square" lIns="68580" tIns="68580" rIns="68580" bIns="68580" numCol="1" anchor="t">
            <a:noAutofit/>
          </a:bodyPr>
          <a:lstStyle/>
          <a:p>
            <a:pPr marL="0" indent="0" algn="l" rtl="0">
              <a:lnSpc>
                <a:spcPct val="100000"/>
              </a:lnSpc>
              <a:spcBef>
                <a:spcPts val="0"/>
              </a:spcBef>
              <a:spcAft>
                <a:spcPts val="0"/>
              </a:spcAft>
              <a:buFontTx/>
              <a:buNone/>
            </a:pPr>
            <a:r>
              <a:rPr sz="1400" b="1" i="0" strike="noStrike" cap="none">
                <a:solidFill>
                  <a:srgbClr val="000000"/>
                </a:solidFill>
                <a:latin typeface="Roboto" charset="0"/>
                <a:ea typeface="Roboto" charset="0"/>
                <a:cs typeface="Roboto" charset="0"/>
              </a:rPr>
              <a:t>Imigran ki ap aplike pou yon kat vèt (rezidans pèmanan legal) oswa yon viza </a:t>
            </a:r>
            <a:endParaRPr lang="ko-KR" altLang="en-US" sz="1400" b="1" i="0" strike="noStrike" cap="none">
              <a:solidFill>
                <a:srgbClr val="000000"/>
              </a:solidFill>
              <a:latin typeface="Roboto" charset="0"/>
              <a:ea typeface="Roboto" charset="0"/>
              <a:cs typeface="Roboto" charset="0"/>
            </a:endParaRPr>
          </a:p>
          <a:p>
            <a:pPr marL="0" indent="0" algn="l" rtl="0">
              <a:lnSpc>
                <a:spcPct val="100000"/>
              </a:lnSpc>
              <a:spcBef>
                <a:spcPts val="0"/>
              </a:spcBef>
              <a:spcAft>
                <a:spcPts val="0"/>
              </a:spcAft>
              <a:buFontTx/>
              <a:buNone/>
            </a:pPr>
            <a:r>
              <a:rPr sz="1400" b="1" i="0" strike="noStrike" cap="none">
                <a:solidFill>
                  <a:srgbClr val="000000"/>
                </a:solidFill>
                <a:latin typeface="Roboto" charset="0"/>
                <a:ea typeface="Roboto" charset="0"/>
                <a:cs typeface="Roboto" charset="0"/>
              </a:rPr>
              <a:t>pou antre Etazini.</a:t>
            </a:r>
            <a:endParaRPr lang="ko-KR" altLang="en-US" sz="1400" b="1" i="0" strike="noStrike" cap="none">
              <a:solidFill>
                <a:srgbClr val="000000"/>
              </a:solidFill>
              <a:latin typeface="Roboto" charset="0"/>
              <a:ea typeface="Roboto" charset="0"/>
              <a:cs typeface="Roboto" charset="0"/>
            </a:endParaRPr>
          </a:p>
        </p:txBody>
      </p:sp>
      <p:sp>
        <p:nvSpPr>
          <p:cNvPr id="564" name="Google Shape;564;p80"/>
          <p:cNvSpPr txBox="1"/>
          <p:nvPr/>
        </p:nvSpPr>
        <p:spPr>
          <a:xfrm>
            <a:off x="935989" y="2096135"/>
            <a:ext cx="1502410" cy="433070"/>
          </a:xfrm>
          <a:prstGeom prst="rect">
            <a:avLst/>
          </a:prstGeom>
          <a:noFill/>
          <a:ln>
            <a:noFill/>
          </a:ln>
        </p:spPr>
        <p:txBody>
          <a:bodyPr vert="horz" wrap="square" lIns="68580" tIns="68580" rIns="68580" bIns="68580" numCol="1" anchor="t">
            <a:noAutofit/>
          </a:bodyPr>
          <a:lstStyle/>
          <a:p>
            <a:pPr marL="0" indent="0" algn="ctr" rtl="0">
              <a:lnSpc>
                <a:spcPct val="100000"/>
              </a:lnSpc>
              <a:spcBef>
                <a:spcPts val="0"/>
              </a:spcBef>
              <a:spcAft>
                <a:spcPts val="0"/>
              </a:spcAft>
              <a:buFontTx/>
              <a:buNone/>
            </a:pPr>
            <a:r>
              <a:rPr sz="1800" b="1" i="0" strike="noStrike" cap="none">
                <a:solidFill>
                  <a:srgbClr val="000000"/>
                </a:solidFill>
                <a:latin typeface="Roboto" charset="0"/>
                <a:ea typeface="Roboto" charset="0"/>
                <a:cs typeface="Roboto" charset="0"/>
              </a:rPr>
              <a:t>VALAB POU:</a:t>
            </a:r>
            <a:endParaRPr lang="ko-KR" altLang="en-US" sz="1800" b="1" i="0" strike="noStrike" cap="none">
              <a:solidFill>
                <a:srgbClr val="000000"/>
              </a:solidFill>
              <a:latin typeface="Roboto" charset="0"/>
              <a:ea typeface="Roboto" charset="0"/>
              <a:cs typeface="Roboto" charset="0"/>
            </a:endParaRPr>
          </a:p>
        </p:txBody>
      </p:sp>
      <p:sp>
        <p:nvSpPr>
          <p:cNvPr id="565" name="Google Shape;565;p80"/>
          <p:cNvSpPr txBox="1"/>
          <p:nvPr/>
        </p:nvSpPr>
        <p:spPr>
          <a:xfrm>
            <a:off x="4260215" y="2150110"/>
            <a:ext cx="2717800" cy="433070"/>
          </a:xfrm>
          <a:prstGeom prst="rect">
            <a:avLst/>
          </a:prstGeom>
          <a:noFill/>
          <a:ln>
            <a:noFill/>
          </a:ln>
        </p:spPr>
        <p:txBody>
          <a:bodyPr vert="horz" wrap="square" lIns="68580" tIns="68580" rIns="68580" bIns="68580" numCol="1" anchor="t">
            <a:noAutofit/>
          </a:bodyPr>
          <a:lstStyle/>
          <a:p>
            <a:pPr marL="0" indent="0" algn="ctr" rtl="0">
              <a:lnSpc>
                <a:spcPct val="100000"/>
              </a:lnSpc>
              <a:spcBef>
                <a:spcPts val="0"/>
              </a:spcBef>
              <a:spcAft>
                <a:spcPts val="0"/>
              </a:spcAft>
              <a:buFontTx/>
              <a:buNone/>
            </a:pPr>
            <a:r>
              <a:rPr sz="1800" b="1" i="0" strike="noStrike" cap="none">
                <a:solidFill>
                  <a:srgbClr val="000000"/>
                </a:solidFill>
                <a:latin typeface="Roboto" charset="0"/>
                <a:ea typeface="Roboto" charset="0"/>
                <a:cs typeface="Roboto" charset="0"/>
              </a:rPr>
              <a:t>PA VALAB POU:</a:t>
            </a:r>
            <a:endParaRPr lang="ko-KR" altLang="en-US" sz="1800" b="1" i="0" strike="noStrike" cap="none">
              <a:solidFill>
                <a:srgbClr val="000000"/>
              </a:solidFill>
              <a:latin typeface="Roboto" charset="0"/>
              <a:ea typeface="Roboto" charset="0"/>
              <a:cs typeface="Roboto" charset="0"/>
            </a:endParaRPr>
          </a:p>
        </p:txBody>
      </p:sp>
      <p:sp>
        <p:nvSpPr>
          <p:cNvPr id="566" name="Google Shape;566;p80"/>
          <p:cNvSpPr txBox="1">
            <a:spLocks/>
          </p:cNvSpPr>
          <p:nvPr/>
        </p:nvSpPr>
        <p:spPr>
          <a:xfrm>
            <a:off x="3061970" y="2607310"/>
            <a:ext cx="2396490" cy="1921510"/>
          </a:xfrm>
          <a:prstGeom prst="rect">
            <a:avLst/>
          </a:prstGeom>
          <a:noFill/>
          <a:ln>
            <a:noFill/>
            <a:prstDash/>
          </a:ln>
        </p:spPr>
        <p:txBody>
          <a:bodyPr vert="horz" wrap="square" lIns="68580" tIns="68580" rIns="68580" bIns="68580" numCol="1" anchor="t">
            <a:noAutofit/>
          </a:bodyPr>
          <a:lstStyle/>
          <a:p>
            <a:pPr marL="342900" indent="-254000" algn="l" rtl="0">
              <a:lnSpc>
                <a:spcPct val="125000"/>
              </a:lnSpc>
              <a:spcBef>
                <a:spcPts val="0"/>
              </a:spcBef>
              <a:spcAft>
                <a:spcPts val="0"/>
              </a:spcAft>
              <a:buClr>
                <a:srgbClr val="000000"/>
              </a:buClr>
              <a:buFont typeface="Roboto"/>
              <a:buChar char="●"/>
            </a:pPr>
            <a:r>
              <a:rPr sz="1400" b="0" i="0" strike="noStrike" cap="none" dirty="0" err="1">
                <a:solidFill>
                  <a:srgbClr val="000000"/>
                </a:solidFill>
                <a:latin typeface="Roboto" charset="0"/>
                <a:ea typeface="Roboto" charset="0"/>
                <a:cs typeface="Roboto" charset="0"/>
              </a:rPr>
              <a:t>Sitwayen</a:t>
            </a:r>
            <a:r>
              <a:rPr sz="1400" b="0" i="0" strike="noStrike" cap="none" dirty="0">
                <a:solidFill>
                  <a:srgbClr val="000000"/>
                </a:solidFill>
                <a:latin typeface="Roboto" charset="0"/>
                <a:ea typeface="Roboto" charset="0"/>
                <a:cs typeface="Roboto" charset="0"/>
              </a:rPr>
              <a:t> </a:t>
            </a:r>
            <a:r>
              <a:rPr sz="1400" b="0" i="0" strike="noStrike" cap="none" dirty="0" err="1">
                <a:solidFill>
                  <a:srgbClr val="000000"/>
                </a:solidFill>
                <a:latin typeface="Roboto" charset="0"/>
                <a:ea typeface="Roboto" charset="0"/>
                <a:cs typeface="Roboto" charset="0"/>
              </a:rPr>
              <a:t>Ameriken</a:t>
            </a:r>
            <a:r>
              <a:rPr sz="1400" b="0" i="0" strike="noStrike" cap="none" dirty="0">
                <a:solidFill>
                  <a:srgbClr val="000000"/>
                </a:solidFill>
                <a:latin typeface="Roboto" charset="0"/>
                <a:ea typeface="Roboto" charset="0"/>
                <a:cs typeface="Roboto" charset="0"/>
              </a:rPr>
              <a:t> yo</a:t>
            </a:r>
            <a:endParaRPr lang="ko-KR" altLang="en-US" sz="1400" b="0" i="0" strike="noStrike" cap="none" dirty="0">
              <a:solidFill>
                <a:srgbClr val="000000"/>
              </a:solidFill>
              <a:latin typeface="Roboto" charset="0"/>
              <a:ea typeface="Roboto" charset="0"/>
              <a:cs typeface="Roboto" charset="0"/>
            </a:endParaRPr>
          </a:p>
          <a:p>
            <a:pPr marL="342900" indent="-254000" algn="l" rtl="0">
              <a:lnSpc>
                <a:spcPct val="125000"/>
              </a:lnSpc>
              <a:spcBef>
                <a:spcPts val="0"/>
              </a:spcBef>
              <a:spcAft>
                <a:spcPts val="0"/>
              </a:spcAft>
              <a:buClr>
                <a:srgbClr val="000000"/>
              </a:buClr>
              <a:buFont typeface="Roboto"/>
              <a:buChar char="●"/>
            </a:pPr>
            <a:r>
              <a:rPr sz="1400" b="0" i="0" strike="noStrike" cap="none" dirty="0" err="1">
                <a:solidFill>
                  <a:srgbClr val="000000"/>
                </a:solidFill>
                <a:latin typeface="Roboto" charset="0"/>
                <a:ea typeface="Roboto" charset="0"/>
                <a:cs typeface="Roboto" charset="0"/>
              </a:rPr>
              <a:t>Aplikan</a:t>
            </a:r>
            <a:r>
              <a:rPr sz="1400" b="0" i="0" strike="noStrike" cap="none" dirty="0">
                <a:solidFill>
                  <a:srgbClr val="000000"/>
                </a:solidFill>
                <a:latin typeface="Roboto" charset="0"/>
                <a:ea typeface="Roboto" charset="0"/>
                <a:cs typeface="Roboto" charset="0"/>
              </a:rPr>
              <a:t> </a:t>
            </a:r>
            <a:r>
              <a:rPr sz="1400" b="0" i="0" strike="noStrike" cap="none" dirty="0" err="1">
                <a:solidFill>
                  <a:srgbClr val="000000"/>
                </a:solidFill>
                <a:latin typeface="Roboto" charset="0"/>
                <a:ea typeface="Roboto" charset="0"/>
                <a:cs typeface="Roboto" charset="0"/>
              </a:rPr>
              <a:t>pou</a:t>
            </a:r>
            <a:r>
              <a:rPr sz="1400" b="0" i="0" strike="noStrike" cap="none" dirty="0">
                <a:solidFill>
                  <a:srgbClr val="000000"/>
                </a:solidFill>
                <a:latin typeface="Roboto" charset="0"/>
                <a:ea typeface="Roboto" charset="0"/>
                <a:cs typeface="Roboto" charset="0"/>
              </a:rPr>
              <a:t> </a:t>
            </a:r>
            <a:r>
              <a:rPr sz="1400" b="0" i="0" strike="noStrike" cap="none" dirty="0" err="1">
                <a:solidFill>
                  <a:srgbClr val="000000"/>
                </a:solidFill>
                <a:latin typeface="Roboto" charset="0"/>
                <a:ea typeface="Roboto" charset="0"/>
                <a:cs typeface="Roboto" charset="0"/>
              </a:rPr>
              <a:t>sitwayènte</a:t>
            </a:r>
            <a:endParaRPr lang="ko-KR" altLang="en-US" sz="1400" b="0" i="0" strike="noStrike" cap="none" dirty="0">
              <a:solidFill>
                <a:srgbClr val="000000"/>
              </a:solidFill>
              <a:latin typeface="Roboto" charset="0"/>
              <a:ea typeface="Roboto" charset="0"/>
              <a:cs typeface="Roboto" charset="0"/>
            </a:endParaRPr>
          </a:p>
          <a:p>
            <a:pPr marL="342900" indent="-254000" algn="l" rtl="0">
              <a:lnSpc>
                <a:spcPct val="125000"/>
              </a:lnSpc>
              <a:spcBef>
                <a:spcPts val="0"/>
              </a:spcBef>
              <a:spcAft>
                <a:spcPts val="0"/>
              </a:spcAft>
              <a:buClr>
                <a:srgbClr val="000000"/>
              </a:buClr>
              <a:buFont typeface="Roboto"/>
              <a:buChar char="●"/>
            </a:pPr>
            <a:r>
              <a:rPr sz="1400" b="0" i="0" strike="noStrike" cap="none" dirty="0" err="1">
                <a:solidFill>
                  <a:srgbClr val="000000"/>
                </a:solidFill>
                <a:latin typeface="Roboto" charset="0"/>
                <a:ea typeface="Roboto" charset="0"/>
                <a:cs typeface="Roboto" charset="0"/>
              </a:rPr>
              <a:t>Renouvèlman</a:t>
            </a:r>
            <a:r>
              <a:rPr sz="1400" b="0" i="0" strike="noStrike" cap="none" dirty="0">
                <a:solidFill>
                  <a:srgbClr val="000000"/>
                </a:solidFill>
                <a:latin typeface="Roboto" charset="0"/>
                <a:ea typeface="Roboto" charset="0"/>
                <a:cs typeface="Roboto" charset="0"/>
              </a:rPr>
              <a:t> kat </a:t>
            </a:r>
            <a:r>
              <a:rPr sz="1400" b="0" i="0" strike="noStrike" cap="none" dirty="0" err="1">
                <a:solidFill>
                  <a:srgbClr val="000000"/>
                </a:solidFill>
                <a:latin typeface="Roboto" charset="0"/>
                <a:ea typeface="Roboto" charset="0"/>
                <a:cs typeface="Roboto" charset="0"/>
              </a:rPr>
              <a:t>vèt</a:t>
            </a:r>
            <a:endParaRPr lang="ko-KR" altLang="en-US" sz="1400" b="0" i="0" strike="noStrike" cap="none" dirty="0">
              <a:solidFill>
                <a:srgbClr val="000000"/>
              </a:solidFill>
              <a:latin typeface="Roboto" charset="0"/>
              <a:ea typeface="Roboto" charset="0"/>
              <a:cs typeface="Roboto" charset="0"/>
            </a:endParaRPr>
          </a:p>
          <a:p>
            <a:pPr marL="342900" indent="-254000" algn="l" rtl="0">
              <a:lnSpc>
                <a:spcPct val="125000"/>
              </a:lnSpc>
              <a:spcBef>
                <a:spcPts val="0"/>
              </a:spcBef>
              <a:spcAft>
                <a:spcPts val="0"/>
              </a:spcAft>
              <a:buFont typeface="Roboto"/>
              <a:buChar char="●"/>
            </a:pPr>
            <a:r>
              <a:rPr sz="1400" b="0" i="0" strike="noStrike" cap="none" dirty="0" err="1">
                <a:solidFill>
                  <a:srgbClr val="000000"/>
                </a:solidFill>
                <a:latin typeface="Roboto" charset="0"/>
                <a:ea typeface="Roboto" charset="0"/>
                <a:cs typeface="Roboto" charset="0"/>
              </a:rPr>
              <a:t>Anilasyon</a:t>
            </a:r>
            <a:r>
              <a:rPr sz="1400" b="0" i="0" strike="noStrike" cap="none" dirty="0">
                <a:solidFill>
                  <a:srgbClr val="000000"/>
                </a:solidFill>
                <a:latin typeface="Roboto" charset="0"/>
                <a:ea typeface="Roboto" charset="0"/>
                <a:cs typeface="Roboto" charset="0"/>
              </a:rPr>
              <a:t> </a:t>
            </a:r>
            <a:r>
              <a:rPr sz="1400" b="0" i="0" strike="noStrike" cap="none" dirty="0" err="1">
                <a:solidFill>
                  <a:srgbClr val="000000"/>
                </a:solidFill>
                <a:latin typeface="Roboto" charset="0"/>
                <a:ea typeface="Roboto" charset="0"/>
                <a:cs typeface="Roboto" charset="0"/>
              </a:rPr>
              <a:t>kondisyon</a:t>
            </a:r>
            <a:r>
              <a:rPr sz="1400" b="0" i="0" strike="noStrike" cap="none" dirty="0">
                <a:solidFill>
                  <a:srgbClr val="000000"/>
                </a:solidFill>
                <a:latin typeface="Roboto" charset="0"/>
                <a:ea typeface="Roboto" charset="0"/>
                <a:cs typeface="Roboto" charset="0"/>
              </a:rPr>
              <a:t> yo</a:t>
            </a:r>
            <a:endParaRPr lang="ko-KR" altLang="en-US" sz="1400" b="0" i="0" strike="noStrike" cap="none" dirty="0">
              <a:solidFill>
                <a:srgbClr val="000000"/>
              </a:solidFill>
              <a:latin typeface="Roboto" charset="0"/>
              <a:ea typeface="Roboto" charset="0"/>
              <a:cs typeface="Roboto" charset="0"/>
            </a:endParaRPr>
          </a:p>
          <a:p>
            <a:pPr marL="342900" indent="-254000" algn="l" rtl="0">
              <a:lnSpc>
                <a:spcPct val="125000"/>
              </a:lnSpc>
              <a:spcBef>
                <a:spcPts val="0"/>
              </a:spcBef>
              <a:spcAft>
                <a:spcPts val="0"/>
              </a:spcAft>
              <a:buClr>
                <a:srgbClr val="000000"/>
              </a:buClr>
              <a:buFont typeface="Roboto"/>
              <a:buChar char="●"/>
            </a:pPr>
            <a:r>
              <a:rPr sz="1400" b="0" i="0" strike="noStrike" cap="none" dirty="0" err="1">
                <a:solidFill>
                  <a:srgbClr val="000000"/>
                </a:solidFill>
                <a:latin typeface="Roboto" charset="0"/>
                <a:ea typeface="Roboto" charset="0"/>
                <a:cs typeface="Roboto" charset="0"/>
              </a:rPr>
              <a:t>Refijye</a:t>
            </a:r>
            <a:r>
              <a:rPr sz="1400" b="0" i="0" strike="noStrike" cap="none" dirty="0">
                <a:solidFill>
                  <a:srgbClr val="000000"/>
                </a:solidFill>
                <a:latin typeface="Roboto" charset="0"/>
                <a:ea typeface="Roboto" charset="0"/>
                <a:cs typeface="Roboto" charset="0"/>
              </a:rPr>
              <a:t>/</a:t>
            </a:r>
            <a:r>
              <a:rPr sz="1400" b="0" i="0" strike="noStrike" cap="none" dirty="0" err="1">
                <a:solidFill>
                  <a:srgbClr val="000000"/>
                </a:solidFill>
                <a:latin typeface="Roboto" charset="0"/>
                <a:ea typeface="Roboto" charset="0"/>
                <a:cs typeface="Roboto" charset="0"/>
              </a:rPr>
              <a:t>Moun</a:t>
            </a:r>
            <a:r>
              <a:rPr sz="1400" b="0" i="0" strike="noStrike" cap="none" dirty="0">
                <a:solidFill>
                  <a:srgbClr val="000000"/>
                </a:solidFill>
                <a:latin typeface="Roboto" charset="0"/>
                <a:ea typeface="Roboto" charset="0"/>
                <a:cs typeface="Roboto" charset="0"/>
              </a:rPr>
              <a:t> ki gen </a:t>
            </a:r>
            <a:r>
              <a:rPr sz="1400" b="0" i="0" strike="noStrike" cap="none" dirty="0" err="1">
                <a:solidFill>
                  <a:srgbClr val="000000"/>
                </a:solidFill>
                <a:latin typeface="Roboto" charset="0"/>
                <a:ea typeface="Roboto" charset="0"/>
                <a:cs typeface="Roboto" charset="0"/>
              </a:rPr>
              <a:t>Azil</a:t>
            </a:r>
            <a:endParaRPr lang="ko-KR" altLang="en-US" sz="1400" b="0" i="0" strike="noStrike" cap="none" dirty="0">
              <a:solidFill>
                <a:srgbClr val="000000"/>
              </a:solidFill>
              <a:latin typeface="Roboto" charset="0"/>
              <a:ea typeface="Roboto" charset="0"/>
              <a:cs typeface="Roboto" charset="0"/>
            </a:endParaRPr>
          </a:p>
          <a:p>
            <a:pPr marL="342900" indent="-254000" algn="l" rtl="0">
              <a:lnSpc>
                <a:spcPct val="125000"/>
              </a:lnSpc>
              <a:spcBef>
                <a:spcPts val="0"/>
              </a:spcBef>
              <a:spcAft>
                <a:spcPts val="0"/>
              </a:spcAft>
              <a:buClr>
                <a:srgbClr val="000000"/>
              </a:buClr>
              <a:buFont typeface="Roboto"/>
              <a:buChar char="●"/>
            </a:pPr>
            <a:r>
              <a:rPr sz="1400" b="0" i="0" strike="noStrike" cap="none" dirty="0">
                <a:solidFill>
                  <a:schemeClr val="dk1"/>
                </a:solidFill>
                <a:latin typeface="Roboto" charset="0"/>
                <a:ea typeface="Roboto" charset="0"/>
                <a:cs typeface="Roboto" charset="0"/>
              </a:rPr>
              <a:t>VAWA (</a:t>
            </a:r>
            <a:r>
              <a:rPr sz="1400" b="0" i="0" strike="noStrike" cap="none" dirty="0" err="1">
                <a:solidFill>
                  <a:schemeClr val="dk1"/>
                </a:solidFill>
                <a:latin typeface="Roboto" charset="0"/>
                <a:ea typeface="Roboto" charset="0"/>
                <a:cs typeface="Roboto" charset="0"/>
              </a:rPr>
              <a:t>Lwa</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Kont</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Vyolans</a:t>
            </a:r>
            <a:r>
              <a:rPr sz="1400" b="0" i="0" strike="noStrike" cap="none" dirty="0">
                <a:solidFill>
                  <a:schemeClr val="dk1"/>
                </a:solidFill>
                <a:latin typeface="Roboto" charset="0"/>
                <a:ea typeface="Roboto" charset="0"/>
                <a:cs typeface="Roboto" charset="0"/>
              </a:rPr>
              <a:t> Sou </a:t>
            </a:r>
            <a:r>
              <a:rPr sz="1400" b="0" i="0" strike="noStrike" cap="none" dirty="0" err="1">
                <a:solidFill>
                  <a:schemeClr val="dk1"/>
                </a:solidFill>
                <a:latin typeface="Roboto" charset="0"/>
                <a:ea typeface="Roboto" charset="0"/>
                <a:cs typeface="Roboto" charset="0"/>
              </a:rPr>
              <a:t>Fanm</a:t>
            </a:r>
            <a:endParaRPr lang="ko-KR" altLang="en-US" sz="1400" b="0" i="0" strike="noStrike" cap="none" dirty="0">
              <a:solidFill>
                <a:schemeClr val="dk1"/>
              </a:solidFill>
              <a:latin typeface="Roboto" charset="0"/>
              <a:ea typeface="Roboto" charset="0"/>
              <a:cs typeface="Roboto" charset="0"/>
            </a:endParaRPr>
          </a:p>
        </p:txBody>
      </p:sp>
      <p:sp>
        <p:nvSpPr>
          <p:cNvPr id="567" name="Google Shape;567;p80"/>
          <p:cNvSpPr txBox="1">
            <a:spLocks/>
          </p:cNvSpPr>
          <p:nvPr/>
        </p:nvSpPr>
        <p:spPr>
          <a:xfrm>
            <a:off x="5503545" y="2605405"/>
            <a:ext cx="3143250" cy="1579880"/>
          </a:xfrm>
          <a:prstGeom prst="rect">
            <a:avLst/>
          </a:prstGeom>
          <a:noFill/>
          <a:ln>
            <a:noFill/>
            <a:prstDash/>
          </a:ln>
        </p:spPr>
        <p:txBody>
          <a:bodyPr vert="horz" wrap="square" lIns="68580" tIns="68580" rIns="68580" bIns="68580" numCol="1" anchor="t">
            <a:noAutofit/>
          </a:bodyPr>
          <a:lstStyle/>
          <a:p>
            <a:pPr marL="374650" indent="-285750" algn="l" rtl="0">
              <a:lnSpc>
                <a:spcPct val="125000"/>
              </a:lnSpc>
              <a:spcBef>
                <a:spcPts val="0"/>
              </a:spcBef>
              <a:spcAft>
                <a:spcPts val="0"/>
              </a:spcAft>
              <a:buSzPct val="80000"/>
              <a:buFont typeface="Wingdings" panose="05000000000000000000" pitchFamily="2" charset="2"/>
              <a:buChar char="l"/>
            </a:pPr>
            <a:r>
              <a:rPr sz="1400" b="0" i="0" strike="noStrike" cap="none" dirty="0" err="1">
                <a:solidFill>
                  <a:schemeClr val="dk1"/>
                </a:solidFill>
                <a:latin typeface="Roboto" charset="0"/>
                <a:ea typeface="Roboto" charset="0"/>
                <a:cs typeface="Roboto" charset="0"/>
              </a:rPr>
              <a:t>Viza</a:t>
            </a:r>
            <a:r>
              <a:rPr sz="1400" b="0" i="0" strike="noStrike" cap="none" dirty="0">
                <a:solidFill>
                  <a:schemeClr val="dk1"/>
                </a:solidFill>
                <a:latin typeface="Roboto" charset="0"/>
                <a:ea typeface="Roboto" charset="0"/>
                <a:cs typeface="Roboto" charset="0"/>
              </a:rPr>
              <a:t> t/u</a:t>
            </a:r>
            <a:endParaRPr lang="ko-KR" altLang="en-US" sz="1400" b="0" i="0" strike="noStrike" cap="none" dirty="0">
              <a:solidFill>
                <a:schemeClr val="dk1"/>
              </a:solidFill>
              <a:latin typeface="Roboto" charset="0"/>
              <a:ea typeface="Roboto" charset="0"/>
              <a:cs typeface="Roboto" charset="0"/>
            </a:endParaRPr>
          </a:p>
          <a:p>
            <a:pPr marL="374650" indent="-285750" algn="l" rtl="0">
              <a:lnSpc>
                <a:spcPct val="125000"/>
              </a:lnSpc>
              <a:spcBef>
                <a:spcPts val="0"/>
              </a:spcBef>
              <a:spcAft>
                <a:spcPts val="0"/>
              </a:spcAft>
              <a:buSzPct val="80000"/>
              <a:buFont typeface="Wingdings" panose="05000000000000000000" pitchFamily="2" charset="2"/>
              <a:buChar char="l"/>
            </a:pPr>
            <a:r>
              <a:rPr sz="1400" b="0" i="0" strike="noStrike" cap="none" dirty="0" err="1">
                <a:solidFill>
                  <a:schemeClr val="dk1"/>
                </a:solidFill>
                <a:latin typeface="Roboto" charset="0"/>
                <a:ea typeface="Roboto" charset="0"/>
                <a:cs typeface="Roboto" charset="0"/>
              </a:rPr>
              <a:t>Jivenil</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Imigran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Espesyal</a:t>
            </a:r>
            <a:endParaRPr lang="ko-KR" altLang="en-US" sz="1400" b="0" i="0" strike="noStrike" cap="none" dirty="0">
              <a:solidFill>
                <a:schemeClr val="dk1"/>
              </a:solidFill>
              <a:latin typeface="Roboto" charset="0"/>
              <a:ea typeface="Roboto" charset="0"/>
              <a:cs typeface="Roboto" charset="0"/>
            </a:endParaRPr>
          </a:p>
          <a:p>
            <a:pPr marL="374650" indent="-285750" algn="l" rtl="0">
              <a:lnSpc>
                <a:spcPct val="125000"/>
              </a:lnSpc>
              <a:spcBef>
                <a:spcPts val="0"/>
              </a:spcBef>
              <a:spcAft>
                <a:spcPts val="0"/>
              </a:spcAft>
              <a:buClr>
                <a:srgbClr val="000000"/>
              </a:buClr>
              <a:buSzPct val="80000"/>
              <a:buFont typeface="Wingdings" panose="05000000000000000000" pitchFamily="2" charset="2"/>
              <a:buChar char="l"/>
            </a:pPr>
            <a:r>
              <a:rPr sz="1400" b="0" i="0" strike="noStrike" cap="none" dirty="0" err="1">
                <a:solidFill>
                  <a:schemeClr val="dk1"/>
                </a:solidFill>
                <a:latin typeface="Roboto" charset="0"/>
                <a:ea typeface="Roboto" charset="0"/>
                <a:cs typeface="Roboto" charset="0"/>
              </a:rPr>
              <a:t>Aplikasyon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oswa</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renouvèlman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Konsiderasyon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Aksyon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Difere</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pou</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Arive</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Timoun</a:t>
            </a:r>
            <a:r>
              <a:rPr sz="1400" b="0" i="0" strike="noStrike" cap="none" dirty="0">
                <a:solidFill>
                  <a:schemeClr val="dk1"/>
                </a:solidFill>
                <a:latin typeface="Roboto" charset="0"/>
                <a:ea typeface="Roboto" charset="0"/>
                <a:cs typeface="Roboto" charset="0"/>
              </a:rPr>
              <a:t> (DACA)</a:t>
            </a:r>
            <a:endParaRPr lang="ko-KR" altLang="en-US" sz="1400" b="0" i="0" strike="noStrike" cap="none" dirty="0">
              <a:solidFill>
                <a:schemeClr val="dk1"/>
              </a:solidFill>
              <a:latin typeface="Roboto" charset="0"/>
              <a:ea typeface="Roboto" charset="0"/>
              <a:cs typeface="Roboto" charset="0"/>
            </a:endParaRPr>
          </a:p>
          <a:p>
            <a:pPr marL="374650" indent="-285750" algn="l" rtl="0">
              <a:lnSpc>
                <a:spcPct val="125000"/>
              </a:lnSpc>
              <a:spcBef>
                <a:spcPts val="0"/>
              </a:spcBef>
              <a:spcAft>
                <a:spcPts val="0"/>
              </a:spcAft>
              <a:buClr>
                <a:srgbClr val="000000"/>
              </a:buClr>
              <a:buSzPct val="80000"/>
              <a:buFont typeface="Wingdings" panose="05000000000000000000" pitchFamily="2" charset="2"/>
              <a:buChar char="l"/>
            </a:pPr>
            <a:r>
              <a:rPr sz="1400" b="0" i="0" strike="noStrike" cap="none" dirty="0" err="1">
                <a:solidFill>
                  <a:schemeClr val="dk1"/>
                </a:solidFill>
                <a:latin typeface="Roboto" charset="0"/>
                <a:ea typeface="Roboto" charset="0"/>
                <a:cs typeface="Roboto" charset="0"/>
              </a:rPr>
              <a:t>Demann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oswa</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renouvèlman</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Estati</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Pwoteje</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Tanporè</a:t>
            </a:r>
            <a:r>
              <a:rPr sz="1400" b="0" i="0" strike="noStrike" cap="none" dirty="0">
                <a:solidFill>
                  <a:schemeClr val="dk1"/>
                </a:solidFill>
                <a:latin typeface="Roboto" charset="0"/>
                <a:ea typeface="Roboto" charset="0"/>
                <a:cs typeface="Roboto" charset="0"/>
              </a:rPr>
              <a:t> (TPS)</a:t>
            </a:r>
            <a:endParaRPr lang="ko-KR" altLang="en-US" sz="1400" b="0" i="0" strike="noStrike" cap="none" dirty="0">
              <a:solidFill>
                <a:schemeClr val="dk1"/>
              </a:solidFill>
              <a:latin typeface="Roboto" charset="0"/>
              <a:ea typeface="Roboto" charset="0"/>
              <a:cs typeface="Roboto" charset="0"/>
            </a:endParaRPr>
          </a:p>
          <a:p>
            <a:pPr marL="374650" indent="-285750" algn="l" rtl="0">
              <a:lnSpc>
                <a:spcPct val="125000"/>
              </a:lnSpc>
              <a:spcBef>
                <a:spcPts val="0"/>
              </a:spcBef>
              <a:spcAft>
                <a:spcPts val="0"/>
              </a:spcAft>
              <a:buClr>
                <a:srgbClr val="000000"/>
              </a:buClr>
              <a:buSzPct val="80000"/>
              <a:buFont typeface="Wingdings" panose="05000000000000000000" pitchFamily="2" charset="2"/>
              <a:buChar char="l"/>
            </a:pPr>
            <a:r>
              <a:rPr sz="1400" b="0" i="0" strike="noStrike" cap="none" dirty="0" err="1">
                <a:solidFill>
                  <a:schemeClr val="dk1"/>
                </a:solidFill>
                <a:latin typeface="Roboto" charset="0"/>
                <a:ea typeface="Roboto" charset="0"/>
                <a:cs typeface="Roboto" charset="0"/>
              </a:rPr>
              <a:t>Libète</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kondisyonèl</a:t>
            </a:r>
            <a:r>
              <a:rPr sz="1400" b="0" i="0" strike="noStrike" cap="none" dirty="0">
                <a:solidFill>
                  <a:schemeClr val="dk1"/>
                </a:solidFill>
                <a:latin typeface="Roboto" charset="0"/>
                <a:ea typeface="Roboto" charset="0"/>
                <a:cs typeface="Roboto" charset="0"/>
              </a:rPr>
              <a:t> </a:t>
            </a:r>
            <a:r>
              <a:rPr sz="1400" b="0" i="0" strike="noStrike" cap="none" dirty="0" err="1">
                <a:solidFill>
                  <a:schemeClr val="dk1"/>
                </a:solidFill>
                <a:latin typeface="Roboto" charset="0"/>
                <a:ea typeface="Roboto" charset="0"/>
                <a:cs typeface="Roboto" charset="0"/>
              </a:rPr>
              <a:t>imanitè</a:t>
            </a:r>
            <a:endParaRPr lang="ko-KR" altLang="en-US" sz="1400" b="0" i="0" strike="noStrike" cap="none" dirty="0">
              <a:solidFill>
                <a:schemeClr val="dk1"/>
              </a:solidFill>
              <a:latin typeface="Roboto" charset="0"/>
              <a:ea typeface="Roboto" charset="0"/>
              <a:cs typeface="Roboto" charset="0"/>
            </a:endParaRPr>
          </a:p>
          <a:p>
            <a:pPr marL="342900" indent="-254000" algn="l" rtl="0">
              <a:lnSpc>
                <a:spcPct val="125000"/>
              </a:lnSpc>
              <a:spcBef>
                <a:spcPts val="0"/>
              </a:spcBef>
              <a:spcAft>
                <a:spcPts val="0"/>
              </a:spcAft>
              <a:buClr>
                <a:srgbClr val="000000"/>
              </a:buClr>
              <a:buFont typeface="NanumGothic"/>
              <a:buChar char="●"/>
            </a:pPr>
            <a:endParaRPr lang="ko-KR" altLang="en-US" sz="1400" b="0" i="0" strike="noStrike" cap="none" dirty="0">
              <a:solidFill>
                <a:srgbClr val="000000"/>
              </a:solidFill>
              <a:latin typeface="Roboto" charset="0"/>
              <a:ea typeface="Roboto" charset="0"/>
              <a:cs typeface="Roboto"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a:spLocks noGrp="1"/>
          </p:cNvSpPr>
          <p:nvPr>
            <p:ph type="ctrTitle"/>
          </p:nvPr>
        </p:nvSpPr>
        <p:spPr>
          <a:xfrm>
            <a:off x="989329" y="1936749"/>
            <a:ext cx="7850505" cy="680085"/>
          </a:xfrm>
          <a:prstGeom prst="rect">
            <a:avLst/>
          </a:prstGeom>
          <a:noFill/>
          <a:ln>
            <a:noFill/>
          </a:ln>
        </p:spPr>
        <p:txBody>
          <a:bodyPr vert="horz" wrap="square" lIns="68580" tIns="34290" rIns="68580" bIns="34290" numCol="1" anchor="b">
            <a:normAutofit fontScale="90000"/>
          </a:bodyPr>
          <a:lstStyle/>
          <a:p>
            <a:pPr marL="0" indent="0" algn="l" rtl="0">
              <a:lnSpc>
                <a:spcPct val="90000"/>
              </a:lnSpc>
              <a:spcBef>
                <a:spcPts val="0"/>
              </a:spcBef>
              <a:spcAft>
                <a:spcPts val="0"/>
              </a:spcAft>
              <a:buFontTx/>
              <a:buNone/>
            </a:pPr>
            <a:r>
              <a:rPr sz="4500" b="0" i="0" strike="noStrike" cap="none">
                <a:latin typeface="Roboto" charset="0"/>
                <a:ea typeface="Roboto" charset="0"/>
                <a:cs typeface="Roboto" charset="0"/>
              </a:rPr>
              <a:t>Apèsi Rapid sou Lapolis Imigrasyon</a:t>
            </a:r>
            <a:endParaRPr lang="ko-KR" altLang="en-US" sz="4500" b="0" i="0" strike="noStrike" cap="none">
              <a:latin typeface="Roboto" charset="0"/>
              <a:ea typeface="Roboto" charset="0"/>
              <a:cs typeface="Roboto"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1"/>
          <p:cNvSpPr txBox="1">
            <a:spLocks noGrp="1"/>
          </p:cNvSpPr>
          <p:nvPr>
            <p:ph type="title"/>
          </p:nvPr>
        </p:nvSpPr>
        <p:spPr>
          <a:xfrm>
            <a:off x="628650" y="434340"/>
            <a:ext cx="7071360" cy="51689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b="1" i="0" strike="noStrike" cap="none" dirty="0" err="1">
                <a:latin typeface="Roboto" charset="0"/>
                <a:ea typeface="Roboto" charset="0"/>
                <a:cs typeface="Roboto" charset="0"/>
              </a:rPr>
              <a:t>Benefis</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ak</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Chaj</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Piblik</a:t>
            </a:r>
            <a:endParaRPr lang="ko-KR" altLang="en-US" sz="3000" dirty="0"/>
          </a:p>
        </p:txBody>
      </p:sp>
      <p:sp>
        <p:nvSpPr>
          <p:cNvPr id="574" name="Google Shape;574;p81"/>
          <p:cNvSpPr txBox="1"/>
          <p:nvPr/>
        </p:nvSpPr>
        <p:spPr>
          <a:xfrm>
            <a:off x="683260" y="3997325"/>
            <a:ext cx="7510144" cy="998219"/>
          </a:xfrm>
          <a:prstGeom prst="rect">
            <a:avLst/>
          </a:prstGeom>
          <a:noFill/>
          <a:ln>
            <a:noFill/>
          </a:ln>
        </p:spPr>
        <p:txBody>
          <a:bodyPr vert="horz" wrap="square" lIns="68580" tIns="68580" rIns="68580" bIns="68580" numCol="1" anchor="t">
            <a:noAutofit/>
          </a:bodyPr>
          <a:lstStyle/>
          <a:p>
            <a:pPr marL="0" indent="0" algn="ctr" rtl="0">
              <a:lnSpc>
                <a:spcPct val="100000"/>
              </a:lnSpc>
              <a:spcBef>
                <a:spcPts val="0"/>
              </a:spcBef>
              <a:spcAft>
                <a:spcPts val="0"/>
              </a:spcAft>
              <a:buFontTx/>
              <a:buNone/>
            </a:pPr>
            <a:r>
              <a:rPr sz="2300" b="1" i="0" strike="noStrike" cap="none" dirty="0" err="1">
                <a:solidFill>
                  <a:schemeClr val="accent1"/>
                </a:solidFill>
                <a:latin typeface="Roboto" charset="0"/>
                <a:ea typeface="Roboto" charset="0"/>
                <a:cs typeface="Roboto" charset="0"/>
              </a:rPr>
              <a:t>Pifò</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moun</a:t>
            </a:r>
            <a:r>
              <a:rPr sz="2300" b="1" i="0" strike="noStrike" cap="none" dirty="0">
                <a:solidFill>
                  <a:schemeClr val="accent1"/>
                </a:solidFill>
                <a:latin typeface="Roboto" charset="0"/>
                <a:ea typeface="Roboto" charset="0"/>
                <a:cs typeface="Roboto" charset="0"/>
              </a:rPr>
              <a:t> ki </a:t>
            </a:r>
            <a:r>
              <a:rPr sz="2300" b="1" i="0" strike="noStrike" cap="none" dirty="0" err="1">
                <a:solidFill>
                  <a:schemeClr val="accent1"/>
                </a:solidFill>
                <a:latin typeface="Roboto" charset="0"/>
                <a:ea typeface="Roboto" charset="0"/>
                <a:cs typeface="Roboto" charset="0"/>
              </a:rPr>
              <a:t>fè</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fas</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ak</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tès</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chaj</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piblik</a:t>
            </a:r>
            <a:r>
              <a:rPr sz="2300" b="1" i="0" strike="noStrike" cap="none" dirty="0">
                <a:solidFill>
                  <a:schemeClr val="accent1"/>
                </a:solidFill>
                <a:latin typeface="Roboto" charset="0"/>
                <a:ea typeface="Roboto" charset="0"/>
                <a:cs typeface="Roboto" charset="0"/>
              </a:rPr>
              <a:t> la pa </a:t>
            </a:r>
            <a:r>
              <a:rPr sz="2300" b="1" i="0" strike="noStrike" cap="none" dirty="0" err="1">
                <a:solidFill>
                  <a:schemeClr val="accent1"/>
                </a:solidFill>
                <a:latin typeface="Roboto" charset="0"/>
                <a:ea typeface="Roboto" charset="0"/>
                <a:cs typeface="Roboto" charset="0"/>
              </a:rPr>
              <a:t>kalifye</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pou</a:t>
            </a:r>
            <a:r>
              <a:rPr sz="2300" b="1" i="0" strike="noStrike" cap="none" dirty="0">
                <a:solidFill>
                  <a:schemeClr val="accent1"/>
                </a:solidFill>
                <a:latin typeface="Roboto" charset="0"/>
                <a:ea typeface="Roboto" charset="0"/>
                <a:cs typeface="Roboto" charset="0"/>
              </a:rPr>
              <a:t> </a:t>
            </a:r>
            <a:r>
              <a:rPr sz="2300" b="1" i="0" strike="noStrike" cap="none" dirty="0" err="1">
                <a:solidFill>
                  <a:schemeClr val="accent1"/>
                </a:solidFill>
                <a:latin typeface="Roboto" charset="0"/>
                <a:ea typeface="Roboto" charset="0"/>
                <a:cs typeface="Roboto" charset="0"/>
              </a:rPr>
              <a:t>benefis</a:t>
            </a:r>
            <a:r>
              <a:rPr sz="2300" b="1" i="0" strike="noStrike" cap="none" dirty="0">
                <a:solidFill>
                  <a:schemeClr val="accent1"/>
                </a:solidFill>
                <a:latin typeface="Roboto" charset="0"/>
                <a:ea typeface="Roboto" charset="0"/>
                <a:cs typeface="Roboto" charset="0"/>
              </a:rPr>
              <a:t> yo nan </a:t>
            </a:r>
            <a:r>
              <a:rPr sz="2300" b="1" i="0" strike="noStrike" cap="none" dirty="0" err="1">
                <a:solidFill>
                  <a:schemeClr val="accent1"/>
                </a:solidFill>
                <a:latin typeface="Roboto" charset="0"/>
                <a:ea typeface="Roboto" charset="0"/>
                <a:cs typeface="Roboto" charset="0"/>
              </a:rPr>
              <a:t>tès</a:t>
            </a:r>
            <a:r>
              <a:rPr sz="2300" b="1" i="0" strike="noStrike" cap="none" dirty="0">
                <a:solidFill>
                  <a:schemeClr val="accent1"/>
                </a:solidFill>
                <a:latin typeface="Roboto" charset="0"/>
                <a:ea typeface="Roboto" charset="0"/>
                <a:cs typeface="Roboto" charset="0"/>
              </a:rPr>
              <a:t> la.</a:t>
            </a:r>
            <a:endParaRPr lang="ko-KR" altLang="en-US" sz="2300" b="1" i="0" strike="noStrike" cap="none" dirty="0">
              <a:solidFill>
                <a:schemeClr val="accent1"/>
              </a:solidFill>
              <a:latin typeface="Roboto" charset="0"/>
              <a:ea typeface="Roboto" charset="0"/>
              <a:cs typeface="Roboto" charset="0"/>
            </a:endParaRPr>
          </a:p>
        </p:txBody>
      </p:sp>
      <p:sp>
        <p:nvSpPr>
          <p:cNvPr id="575" name="Google Shape;575;p81"/>
          <p:cNvSpPr txBox="1">
            <a:spLocks/>
          </p:cNvSpPr>
          <p:nvPr/>
        </p:nvSpPr>
        <p:spPr>
          <a:xfrm>
            <a:off x="1588770" y="1420495"/>
            <a:ext cx="5781040" cy="2204720"/>
          </a:xfrm>
          <a:prstGeom prst="rect">
            <a:avLst/>
          </a:prstGeom>
          <a:noFill/>
          <a:ln>
            <a:noFill/>
            <a:prstDash/>
          </a:ln>
        </p:spPr>
        <p:txBody>
          <a:bodyPr vert="horz" wrap="square" lIns="68580" tIns="68580" rIns="68580" bIns="68580" numCol="1" anchor="t">
            <a:noAutofit/>
          </a:bodyPr>
          <a:lstStyle/>
          <a:p>
            <a:pPr marL="0" indent="0" algn="l" rtl="0">
              <a:lnSpc>
                <a:spcPct val="90000"/>
              </a:lnSpc>
              <a:spcBef>
                <a:spcPts val="0"/>
              </a:spcBef>
              <a:spcAft>
                <a:spcPts val="0"/>
              </a:spcAft>
              <a:buFontTx/>
              <a:buNone/>
            </a:pPr>
            <a:r>
              <a:rPr sz="2300" b="0" i="0" strike="noStrike" cap="none" dirty="0">
                <a:solidFill>
                  <a:srgbClr val="3A71AB"/>
                </a:solidFill>
                <a:latin typeface="Roboto" charset="0"/>
                <a:ea typeface="Roboto" charset="0"/>
                <a:cs typeface="Roboto" charset="0"/>
              </a:rPr>
              <a:t>Se </a:t>
            </a:r>
            <a:r>
              <a:rPr sz="2300" b="0" i="0" strike="noStrike" cap="none" dirty="0" err="1">
                <a:solidFill>
                  <a:srgbClr val="3A71AB"/>
                </a:solidFill>
                <a:latin typeface="Roboto" charset="0"/>
                <a:ea typeface="Roboto" charset="0"/>
                <a:cs typeface="Roboto" charset="0"/>
              </a:rPr>
              <a:t>sèlman</a:t>
            </a:r>
            <a:r>
              <a:rPr sz="2300" b="0" i="0" strike="noStrike" cap="none" dirty="0">
                <a:solidFill>
                  <a:srgbClr val="3A71AB"/>
                </a:solidFill>
                <a:latin typeface="Roboto" charset="0"/>
                <a:ea typeface="Roboto" charset="0"/>
                <a:cs typeface="Roboto" charset="0"/>
              </a:rPr>
              <a:t> </a:t>
            </a:r>
            <a:r>
              <a:rPr sz="2300" b="0" i="0" u="sng" strike="noStrike" cap="none" dirty="0">
                <a:solidFill>
                  <a:srgbClr val="3A71AB"/>
                </a:solidFill>
                <a:latin typeface="Roboto" charset="0"/>
                <a:ea typeface="Roboto" charset="0"/>
                <a:cs typeface="Roboto" charset="0"/>
              </a:rPr>
              <a:t>de </a:t>
            </a:r>
            <a:r>
              <a:rPr sz="2300" b="0" i="0" u="sng" strike="noStrike" cap="none" dirty="0" err="1">
                <a:solidFill>
                  <a:srgbClr val="3A71AB"/>
                </a:solidFill>
                <a:latin typeface="Roboto" charset="0"/>
                <a:ea typeface="Roboto" charset="0"/>
                <a:cs typeface="Roboto" charset="0"/>
              </a:rPr>
              <a:t>kalite</a:t>
            </a:r>
            <a:r>
              <a:rPr sz="2300" b="0" i="0" u="sng" strike="noStrike" cap="none" dirty="0">
                <a:solidFill>
                  <a:srgbClr val="3A71AB"/>
                </a:solidFill>
                <a:latin typeface="Roboto" charset="0"/>
                <a:ea typeface="Roboto" charset="0"/>
                <a:cs typeface="Roboto" charset="0"/>
              </a:rPr>
              <a:t> </a:t>
            </a:r>
            <a:r>
              <a:rPr sz="2300" b="0" i="0" strike="noStrike" cap="none" dirty="0" err="1">
                <a:solidFill>
                  <a:srgbClr val="3A71AB"/>
                </a:solidFill>
                <a:latin typeface="Roboto" charset="0"/>
                <a:ea typeface="Roboto" charset="0"/>
                <a:cs typeface="Roboto" charset="0"/>
              </a:rPr>
              <a:t>benefis</a:t>
            </a:r>
            <a:r>
              <a:rPr sz="2300" b="0" i="0" strike="noStrike" cap="none" dirty="0">
                <a:solidFill>
                  <a:srgbClr val="3A71AB"/>
                </a:solidFill>
                <a:latin typeface="Roboto" charset="0"/>
                <a:ea typeface="Roboto" charset="0"/>
                <a:cs typeface="Roboto" charset="0"/>
              </a:rPr>
              <a:t> yo </a:t>
            </a:r>
            <a:r>
              <a:rPr sz="2300" b="0" i="0" strike="noStrike" cap="none" dirty="0" err="1">
                <a:solidFill>
                  <a:srgbClr val="3A71AB"/>
                </a:solidFill>
                <a:latin typeface="Roboto" charset="0"/>
                <a:ea typeface="Roboto" charset="0"/>
                <a:cs typeface="Roboto" charset="0"/>
              </a:rPr>
              <a:t>konsidere</a:t>
            </a:r>
            <a:r>
              <a:rPr sz="2300" b="0" i="0" strike="noStrike" cap="none" dirty="0">
                <a:solidFill>
                  <a:srgbClr val="3A71AB"/>
                </a:solidFill>
                <a:latin typeface="Roboto" charset="0"/>
                <a:ea typeface="Roboto" charset="0"/>
                <a:cs typeface="Roboto" charset="0"/>
              </a:rPr>
              <a:t> anba </a:t>
            </a:r>
            <a:r>
              <a:rPr sz="2300" b="0" i="0" strike="noStrike" cap="none" dirty="0" err="1">
                <a:solidFill>
                  <a:srgbClr val="3A71AB"/>
                </a:solidFill>
                <a:latin typeface="Roboto" charset="0"/>
                <a:ea typeface="Roboto" charset="0"/>
                <a:cs typeface="Roboto" charset="0"/>
              </a:rPr>
              <a:t>règ</a:t>
            </a:r>
            <a:r>
              <a:rPr sz="2300" b="0" i="0" strike="noStrike" cap="none" dirty="0">
                <a:solidFill>
                  <a:srgbClr val="3A71AB"/>
                </a:solidFill>
                <a:latin typeface="Roboto" charset="0"/>
                <a:ea typeface="Roboto" charset="0"/>
                <a:cs typeface="Roboto" charset="0"/>
              </a:rPr>
              <a:t> </a:t>
            </a:r>
            <a:r>
              <a:rPr sz="2300" b="0" i="0" strike="noStrike" cap="none" dirty="0" err="1">
                <a:solidFill>
                  <a:srgbClr val="3A71AB"/>
                </a:solidFill>
                <a:latin typeface="Roboto" charset="0"/>
                <a:ea typeface="Roboto" charset="0"/>
                <a:cs typeface="Roboto" charset="0"/>
              </a:rPr>
              <a:t>aktyèl</a:t>
            </a:r>
            <a:r>
              <a:rPr sz="2300" b="0" i="0" strike="noStrike" cap="none" dirty="0">
                <a:solidFill>
                  <a:srgbClr val="3A71AB"/>
                </a:solidFill>
                <a:latin typeface="Roboto" charset="0"/>
                <a:ea typeface="Roboto" charset="0"/>
                <a:cs typeface="Roboto" charset="0"/>
              </a:rPr>
              <a:t> la:</a:t>
            </a:r>
            <a:endParaRPr lang="ko-KR" altLang="en-US" sz="2300" b="0" i="0" strike="noStrike" cap="none" dirty="0">
              <a:solidFill>
                <a:srgbClr val="3A71AB"/>
              </a:solidFill>
              <a:latin typeface="Roboto" charset="0"/>
              <a:ea typeface="Roboto" charset="0"/>
              <a:cs typeface="Roboto" charset="0"/>
            </a:endParaRPr>
          </a:p>
          <a:p>
            <a:pPr marL="0" indent="0" algn="l" rtl="0">
              <a:lnSpc>
                <a:spcPct val="90000"/>
              </a:lnSpc>
              <a:spcBef>
                <a:spcPts val="0"/>
              </a:spcBef>
              <a:spcAft>
                <a:spcPts val="0"/>
              </a:spcAft>
              <a:buFontTx/>
              <a:buNone/>
            </a:pPr>
            <a:endParaRPr lang="ko-KR" altLang="en-US" sz="2300" b="0" i="0" strike="noStrike" cap="none" dirty="0">
              <a:solidFill>
                <a:schemeClr val="dk1"/>
              </a:solidFill>
              <a:latin typeface="Roboto" charset="0"/>
              <a:ea typeface="Roboto" charset="0"/>
              <a:cs typeface="Roboto" charset="0"/>
            </a:endParaRPr>
          </a:p>
          <a:p>
            <a:pPr marL="254000" indent="-254000" algn="l" rtl="0">
              <a:lnSpc>
                <a:spcPct val="90000"/>
              </a:lnSpc>
              <a:spcBef>
                <a:spcPts val="300"/>
              </a:spcBef>
              <a:spcAft>
                <a:spcPts val="0"/>
              </a:spcAft>
              <a:buClr>
                <a:srgbClr val="C00000"/>
              </a:buClr>
              <a:buFont typeface="Calibri"/>
              <a:buChar char="●"/>
            </a:pPr>
            <a:r>
              <a:rPr sz="2300" b="0" i="0" strike="noStrike" cap="none" dirty="0" err="1">
                <a:solidFill>
                  <a:srgbClr val="C00000"/>
                </a:solidFill>
                <a:latin typeface="Roboto" charset="0"/>
                <a:ea typeface="Roboto" charset="0"/>
                <a:cs typeface="Roboto" charset="0"/>
              </a:rPr>
              <a:t>Asistans</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lajan</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kach</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pou</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mentnans</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revni</a:t>
            </a:r>
            <a:endParaRPr lang="ko-KR" altLang="en-US" sz="2300" b="0" i="0" strike="noStrike" cap="none" dirty="0">
              <a:solidFill>
                <a:srgbClr val="C00000"/>
              </a:solidFill>
              <a:latin typeface="Roboto" charset="0"/>
              <a:ea typeface="Roboto" charset="0"/>
              <a:cs typeface="Roboto" charset="0"/>
            </a:endParaRPr>
          </a:p>
          <a:p>
            <a:pPr marL="0" indent="0" algn="l" rtl="0">
              <a:lnSpc>
                <a:spcPct val="90000"/>
              </a:lnSpc>
              <a:spcBef>
                <a:spcPts val="300"/>
              </a:spcBef>
              <a:spcAft>
                <a:spcPts val="0"/>
              </a:spcAft>
              <a:buFontTx/>
              <a:buNone/>
            </a:pPr>
            <a:endParaRPr lang="ko-KR" altLang="en-US" sz="1400" b="0" i="0" strike="noStrike" cap="none" dirty="0">
              <a:solidFill>
                <a:srgbClr val="C00000"/>
              </a:solidFill>
              <a:latin typeface="Roboto" charset="0"/>
              <a:ea typeface="Roboto" charset="0"/>
              <a:cs typeface="Roboto" charset="0"/>
            </a:endParaRPr>
          </a:p>
          <a:p>
            <a:pPr marL="254000" indent="-254000" algn="l" rtl="0">
              <a:lnSpc>
                <a:spcPct val="90000"/>
              </a:lnSpc>
              <a:spcBef>
                <a:spcPts val="300"/>
              </a:spcBef>
              <a:spcAft>
                <a:spcPts val="0"/>
              </a:spcAft>
              <a:buClr>
                <a:srgbClr val="C00000"/>
              </a:buClr>
              <a:buFont typeface="Calibri"/>
              <a:buChar char="●"/>
            </a:pPr>
            <a:r>
              <a:rPr sz="2300" b="0" i="0" strike="noStrike" cap="none" dirty="0" err="1">
                <a:solidFill>
                  <a:srgbClr val="C00000"/>
                </a:solidFill>
                <a:latin typeface="Roboto" charset="0"/>
                <a:ea typeface="Roboto" charset="0"/>
                <a:cs typeface="Roboto" charset="0"/>
              </a:rPr>
              <a:t>Enstitisyonalizasyon</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pou</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swen</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alontèm</a:t>
            </a:r>
            <a:r>
              <a:rPr sz="2300" b="0" i="0" strike="noStrike" cap="none" dirty="0">
                <a:solidFill>
                  <a:srgbClr val="C00000"/>
                </a:solidFill>
                <a:latin typeface="Roboto" charset="0"/>
                <a:ea typeface="Roboto" charset="0"/>
                <a:cs typeface="Roboto" charset="0"/>
              </a:rPr>
              <a:t> nan </a:t>
            </a:r>
            <a:r>
              <a:rPr sz="2300" b="0" i="0" strike="noStrike" cap="none" dirty="0" err="1">
                <a:solidFill>
                  <a:srgbClr val="C00000"/>
                </a:solidFill>
                <a:latin typeface="Roboto" charset="0"/>
                <a:ea typeface="Roboto" charset="0"/>
                <a:cs typeface="Roboto" charset="0"/>
              </a:rPr>
              <a:t>depans</a:t>
            </a:r>
            <a:r>
              <a:rPr sz="2300" b="0" i="0" strike="noStrike" cap="none" dirty="0">
                <a:solidFill>
                  <a:srgbClr val="C00000"/>
                </a:solidFill>
                <a:latin typeface="Roboto" charset="0"/>
                <a:ea typeface="Roboto" charset="0"/>
                <a:cs typeface="Roboto" charset="0"/>
              </a:rPr>
              <a:t> </a:t>
            </a:r>
            <a:r>
              <a:rPr sz="2300" b="0" i="0" strike="noStrike" cap="none" dirty="0" err="1">
                <a:solidFill>
                  <a:srgbClr val="C00000"/>
                </a:solidFill>
                <a:latin typeface="Roboto" charset="0"/>
                <a:ea typeface="Roboto" charset="0"/>
                <a:cs typeface="Roboto" charset="0"/>
              </a:rPr>
              <a:t>gouvènman</a:t>
            </a:r>
            <a:r>
              <a:rPr sz="2300" b="0" i="0" strike="noStrike" cap="none" dirty="0">
                <a:solidFill>
                  <a:srgbClr val="C00000"/>
                </a:solidFill>
                <a:latin typeface="Roboto" charset="0"/>
                <a:ea typeface="Roboto" charset="0"/>
                <a:cs typeface="Roboto" charset="0"/>
              </a:rPr>
              <a:t> an </a:t>
            </a:r>
            <a:endParaRPr lang="ko-KR" altLang="en-US" sz="2300" b="0" i="0" strike="noStrike" cap="none" dirty="0">
              <a:solidFill>
                <a:srgbClr val="C00000"/>
              </a:solidFill>
              <a:latin typeface="Roboto" charset="0"/>
              <a:ea typeface="Roboto" charset="0"/>
              <a:cs typeface="Roboto" charset="0"/>
            </a:endParaRPr>
          </a:p>
        </p:txBody>
      </p:sp>
      <p:pic>
        <p:nvPicPr>
          <p:cNvPr id="576" name="Google Shape;576;p81"/>
          <p:cNvPicPr preferRelativeResize="0"/>
          <p:nvPr/>
        </p:nvPicPr>
        <p:blipFill rotWithShape="1">
          <a:blip r:embed="rId3">
            <a:alphaModFix/>
          </a:blip>
          <a:srcRect/>
          <a:stretch/>
        </p:blipFill>
        <p:spPr>
          <a:xfrm>
            <a:off x="339725" y="1576070"/>
            <a:ext cx="1280795" cy="1280795"/>
          </a:xfrm>
          <a:prstGeom prst="rect">
            <a:avLst/>
          </a:prstGeom>
          <a:noFill/>
          <a:ln>
            <a:noFill/>
          </a:ln>
        </p:spPr>
      </p:pic>
      <p:pic>
        <p:nvPicPr>
          <p:cNvPr id="577" name="Google Shape;577;p81"/>
          <p:cNvPicPr preferRelativeResize="0"/>
          <p:nvPr/>
        </p:nvPicPr>
        <p:blipFill rotWithShape="1">
          <a:blip r:embed="rId4">
            <a:alphaModFix/>
          </a:blip>
          <a:srcRect/>
          <a:stretch/>
        </p:blipFill>
        <p:spPr>
          <a:xfrm>
            <a:off x="7369810" y="2740025"/>
            <a:ext cx="1327785" cy="13277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2"/>
          <p:cNvSpPr txBox="1">
            <a:spLocks noGrp="1"/>
          </p:cNvSpPr>
          <p:nvPr>
            <p:ph type="title"/>
          </p:nvPr>
        </p:nvSpPr>
        <p:spPr>
          <a:xfrm>
            <a:off x="571500" y="141605"/>
            <a:ext cx="6939915" cy="809625"/>
          </a:xfrm>
          <a:prstGeom prst="rect">
            <a:avLst/>
          </a:prstGeom>
          <a:noFill/>
          <a:ln>
            <a:noFill/>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sz="3000" b="1" i="0" strike="noStrike" cap="none" dirty="0" err="1">
                <a:latin typeface="Roboto" charset="0"/>
                <a:ea typeface="Roboto" charset="0"/>
                <a:cs typeface="Roboto" charset="0"/>
              </a:rPr>
              <a:t>Pifò</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benefis</a:t>
            </a:r>
            <a:r>
              <a:rPr sz="3000" b="1" i="0" strike="noStrike" cap="none" dirty="0">
                <a:latin typeface="Roboto" charset="0"/>
                <a:ea typeface="Roboto" charset="0"/>
                <a:cs typeface="Roboto" charset="0"/>
              </a:rPr>
              <a:t> yo PA </a:t>
            </a:r>
            <a:r>
              <a:rPr sz="3000" b="1" i="0" strike="noStrike" cap="none" dirty="0" err="1">
                <a:latin typeface="Roboto" charset="0"/>
                <a:ea typeface="Roboto" charset="0"/>
                <a:cs typeface="Roboto" charset="0"/>
              </a:rPr>
              <a:t>konsidere</a:t>
            </a:r>
            <a:r>
              <a:rPr sz="3000" b="1" i="0" strike="noStrike" cap="none" dirty="0">
                <a:latin typeface="Roboto" charset="0"/>
                <a:ea typeface="Roboto" charset="0"/>
                <a:cs typeface="Roboto" charset="0"/>
              </a:rPr>
              <a:t> anba </a:t>
            </a:r>
            <a:r>
              <a:rPr sz="3000" b="1" i="0" strike="noStrike" cap="none" dirty="0" err="1">
                <a:latin typeface="Roboto" charset="0"/>
                <a:ea typeface="Roboto" charset="0"/>
                <a:cs typeface="Roboto" charset="0"/>
              </a:rPr>
              <a:t>règ</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aktyèl</a:t>
            </a:r>
            <a:r>
              <a:rPr sz="3000" b="1" i="0" strike="noStrike" cap="none" dirty="0">
                <a:latin typeface="Roboto" charset="0"/>
                <a:ea typeface="Roboto" charset="0"/>
                <a:cs typeface="Roboto" charset="0"/>
              </a:rPr>
              <a:t> la</a:t>
            </a:r>
            <a:endParaRPr lang="ko-KR" altLang="en-US" sz="3000" dirty="0"/>
          </a:p>
        </p:txBody>
      </p:sp>
      <p:pic>
        <p:nvPicPr>
          <p:cNvPr id="584" name="Google Shape;584;p82"/>
          <p:cNvPicPr preferRelativeResize="0"/>
          <p:nvPr/>
        </p:nvPicPr>
        <p:blipFill rotWithShape="1">
          <a:blip r:embed="rId3">
            <a:alphaModFix/>
          </a:blip>
          <a:srcRect/>
          <a:stretch/>
        </p:blipFill>
        <p:spPr>
          <a:xfrm>
            <a:off x="1454150" y="1336040"/>
            <a:ext cx="970280" cy="808990"/>
          </a:xfrm>
          <a:prstGeom prst="rect">
            <a:avLst/>
          </a:prstGeom>
          <a:noFill/>
          <a:ln>
            <a:noFill/>
          </a:ln>
        </p:spPr>
      </p:pic>
      <p:pic>
        <p:nvPicPr>
          <p:cNvPr id="585" name="Google Shape;585;p82"/>
          <p:cNvPicPr preferRelativeResize="0"/>
          <p:nvPr/>
        </p:nvPicPr>
        <p:blipFill rotWithShape="1">
          <a:blip r:embed="rId4">
            <a:alphaModFix/>
          </a:blip>
          <a:srcRect/>
          <a:stretch/>
        </p:blipFill>
        <p:spPr>
          <a:xfrm>
            <a:off x="193040" y="2590800"/>
            <a:ext cx="902335" cy="902335"/>
          </a:xfrm>
          <a:prstGeom prst="rect">
            <a:avLst/>
          </a:prstGeom>
          <a:noFill/>
          <a:ln>
            <a:noFill/>
          </a:ln>
        </p:spPr>
      </p:pic>
      <p:pic>
        <p:nvPicPr>
          <p:cNvPr id="586" name="Google Shape;586;p82"/>
          <p:cNvPicPr preferRelativeResize="0"/>
          <p:nvPr/>
        </p:nvPicPr>
        <p:blipFill rotWithShape="1">
          <a:blip r:embed="rId5">
            <a:alphaModFix/>
          </a:blip>
          <a:srcRect/>
          <a:stretch/>
        </p:blipFill>
        <p:spPr>
          <a:xfrm>
            <a:off x="4733290" y="1336040"/>
            <a:ext cx="808990" cy="808990"/>
          </a:xfrm>
          <a:prstGeom prst="rect">
            <a:avLst/>
          </a:prstGeom>
          <a:noFill/>
          <a:ln>
            <a:noFill/>
          </a:ln>
        </p:spPr>
      </p:pic>
      <p:pic>
        <p:nvPicPr>
          <p:cNvPr id="587" name="Google Shape;587;p82"/>
          <p:cNvPicPr preferRelativeResize="0"/>
          <p:nvPr/>
        </p:nvPicPr>
        <p:blipFill rotWithShape="1">
          <a:blip r:embed="rId6">
            <a:alphaModFix/>
          </a:blip>
          <a:srcRect/>
          <a:stretch/>
        </p:blipFill>
        <p:spPr>
          <a:xfrm>
            <a:off x="6275070" y="2416810"/>
            <a:ext cx="1122680" cy="1122680"/>
          </a:xfrm>
          <a:prstGeom prst="rect">
            <a:avLst/>
          </a:prstGeom>
          <a:noFill/>
          <a:ln>
            <a:noFill/>
          </a:ln>
        </p:spPr>
      </p:pic>
      <p:pic>
        <p:nvPicPr>
          <p:cNvPr id="588" name="Google Shape;588;p82" descr="/storage/emulated/0/Android/data/com.infraware.office.link/cache/.polaris_temp/image20.png"/>
          <p:cNvPicPr preferRelativeResize="0">
            <a:picLocks/>
          </p:cNvPicPr>
          <p:nvPr/>
        </p:nvPicPr>
        <p:blipFill rotWithShape="1">
          <a:blip r:embed="rId7" cstate="print">
            <a:extLst>
              <a:ext uri="{28A0092B-C50C-407E-A947-70E740481C1C}">
                <a14:useLocalDpi xmlns:a14="http://schemas.microsoft.com/office/drawing/2010/main" val="0"/>
              </a:ext>
            </a:extLst>
          </a:blip>
          <a:stretch>
            <a:fillRect/>
          </a:stretch>
        </p:blipFill>
        <p:spPr>
          <a:xfrm>
            <a:off x="3679190" y="2696845"/>
            <a:ext cx="727710" cy="727710"/>
          </a:xfrm>
          <a:prstGeom prst="rect">
            <a:avLst/>
          </a:prstGeom>
          <a:noFill/>
          <a:ln>
            <a:noFill/>
            <a:prstDash/>
          </a:ln>
        </p:spPr>
      </p:pic>
      <p:sp>
        <p:nvSpPr>
          <p:cNvPr id="589" name="Google Shape;589;p82"/>
          <p:cNvSpPr txBox="1"/>
          <p:nvPr/>
        </p:nvSpPr>
        <p:spPr>
          <a:xfrm>
            <a:off x="2390775" y="1324610"/>
            <a:ext cx="2207895" cy="829310"/>
          </a:xfrm>
          <a:prstGeom prst="rect">
            <a:avLst/>
          </a:prstGeom>
          <a:noFill/>
          <a:ln>
            <a:noFill/>
          </a:ln>
        </p:spPr>
        <p:txBody>
          <a:bodyPr vert="horz" wrap="square" lIns="68580" tIns="68580" rIns="68580" bIns="68580" numCol="1" anchor="t">
            <a:spAutoFit/>
          </a:bodyPr>
          <a:lstStyle/>
          <a:p>
            <a:pPr marL="0" indent="0" algn="l" rtl="0">
              <a:lnSpc>
                <a:spcPct val="100000"/>
              </a:lnSpc>
              <a:spcBef>
                <a:spcPts val="0"/>
              </a:spcBef>
              <a:spcAft>
                <a:spcPts val="0"/>
              </a:spcAft>
              <a:buFontTx/>
              <a:buNone/>
            </a:pPr>
            <a:r>
              <a:rPr sz="1500" b="1" i="0" strike="noStrike" cap="none">
                <a:solidFill>
                  <a:srgbClr val="000000"/>
                </a:solidFill>
                <a:latin typeface="Roboto" charset="0"/>
                <a:ea typeface="Roboto" charset="0"/>
                <a:cs typeface="Roboto" charset="0"/>
              </a:rPr>
              <a:t>Pwogram Swen Sante, </a:t>
            </a:r>
            <a:r>
              <a:rPr sz="1500" b="0" i="0" strike="noStrike" cap="none">
                <a:solidFill>
                  <a:srgbClr val="000000"/>
                </a:solidFill>
                <a:latin typeface="Roboto" charset="0"/>
                <a:ea typeface="Roboto" charset="0"/>
                <a:cs typeface="Roboto" charset="0"/>
              </a:rPr>
              <a:t>tankou MassHealth ak Community Clinics</a:t>
            </a:r>
            <a:endParaRPr lang="ko-KR" altLang="en-US" sz="1500" b="0" i="0" strike="noStrike" cap="none">
              <a:solidFill>
                <a:srgbClr val="000000"/>
              </a:solidFill>
              <a:latin typeface="Roboto" charset="0"/>
              <a:ea typeface="Roboto" charset="0"/>
              <a:cs typeface="Roboto" charset="0"/>
            </a:endParaRPr>
          </a:p>
        </p:txBody>
      </p:sp>
      <p:sp>
        <p:nvSpPr>
          <p:cNvPr id="590" name="Google Shape;590;p82"/>
          <p:cNvSpPr txBox="1">
            <a:spLocks/>
          </p:cNvSpPr>
          <p:nvPr/>
        </p:nvSpPr>
        <p:spPr>
          <a:xfrm>
            <a:off x="990600" y="2462530"/>
            <a:ext cx="2715260" cy="1520825"/>
          </a:xfrm>
          <a:prstGeom prst="rect">
            <a:avLst/>
          </a:prstGeom>
          <a:noFill/>
          <a:ln>
            <a:noFill/>
            <a:prstDash/>
          </a:ln>
        </p:spPr>
        <p:txBody>
          <a:bodyPr vert="horz" wrap="square" lIns="68580" tIns="68580" rIns="68580" bIns="68580" numCol="1" anchor="t">
            <a:spAutoFit/>
          </a:bodyPr>
          <a:lstStyle/>
          <a:p>
            <a:pPr marL="0" indent="0" algn="l" rtl="0">
              <a:lnSpc>
                <a:spcPct val="100000"/>
              </a:lnSpc>
              <a:spcBef>
                <a:spcPts val="0"/>
              </a:spcBef>
              <a:spcAft>
                <a:spcPts val="0"/>
              </a:spcAft>
              <a:buFontTx/>
              <a:buNone/>
            </a:pPr>
            <a:r>
              <a:rPr sz="1500" b="1" i="0" strike="noStrike" cap="none" dirty="0" err="1">
                <a:solidFill>
                  <a:srgbClr val="000000"/>
                </a:solidFill>
                <a:latin typeface="Roboto" charset="0"/>
                <a:ea typeface="Roboto" charset="0"/>
                <a:cs typeface="Roboto" charset="0"/>
              </a:rPr>
              <a:t>Pwogram</a:t>
            </a:r>
            <a:r>
              <a:rPr sz="1500" b="1" i="0" strike="noStrike" cap="none" dirty="0">
                <a:solidFill>
                  <a:srgbClr val="000000"/>
                </a:solidFill>
                <a:latin typeface="Roboto" charset="0"/>
                <a:ea typeface="Roboto" charset="0"/>
                <a:cs typeface="Roboto" charset="0"/>
              </a:rPr>
              <a:t> </a:t>
            </a:r>
            <a:r>
              <a:rPr sz="1500" b="1" i="0" strike="noStrike" cap="none" dirty="0" err="1">
                <a:solidFill>
                  <a:srgbClr val="000000"/>
                </a:solidFill>
                <a:latin typeface="Roboto" charset="0"/>
                <a:ea typeface="Roboto" charset="0"/>
                <a:cs typeface="Roboto" charset="0"/>
              </a:rPr>
              <a:t>manje</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tankou</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Pwogram</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Asistans</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Nitrisyon</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Siplemantè</a:t>
            </a:r>
            <a:r>
              <a:rPr sz="1500" b="0" i="0" strike="noStrike" cap="none" dirty="0">
                <a:solidFill>
                  <a:srgbClr val="000000"/>
                </a:solidFill>
                <a:latin typeface="Roboto" charset="0"/>
                <a:ea typeface="Roboto" charset="0"/>
                <a:cs typeface="Roboto" charset="0"/>
              </a:rPr>
              <a:t> (SNAP), </a:t>
            </a:r>
            <a:r>
              <a:rPr sz="1500" b="0" i="0" strike="noStrike" cap="none" dirty="0" err="1">
                <a:solidFill>
                  <a:srgbClr val="000000"/>
                </a:solidFill>
                <a:latin typeface="Roboto" charset="0"/>
                <a:ea typeface="Roboto" charset="0"/>
                <a:cs typeface="Roboto" charset="0"/>
              </a:rPr>
              <a:t>Pwogram</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Nitrisyon</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Siplemantè</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Espesyal</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pou</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Fanm</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Tibebe</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ak</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Timoun</a:t>
            </a:r>
            <a:r>
              <a:rPr sz="1500" b="0" i="0" strike="noStrike" cap="none" dirty="0">
                <a:solidFill>
                  <a:srgbClr val="000000"/>
                </a:solidFill>
                <a:latin typeface="Roboto" charset="0"/>
                <a:ea typeface="Roboto" charset="0"/>
                <a:cs typeface="Roboto" charset="0"/>
              </a:rPr>
              <a:t> (WIC), </a:t>
            </a:r>
            <a:r>
              <a:rPr sz="1500" b="0" i="0" strike="noStrike" cap="none" dirty="0" err="1">
                <a:solidFill>
                  <a:srgbClr val="000000"/>
                </a:solidFill>
                <a:latin typeface="Roboto" charset="0"/>
                <a:ea typeface="Roboto" charset="0"/>
                <a:cs typeface="Roboto" charset="0"/>
              </a:rPr>
              <a:t>ak</a:t>
            </a:r>
            <a:r>
              <a:rPr sz="1500" b="0" i="0" strike="noStrike" cap="none" dirty="0">
                <a:solidFill>
                  <a:srgbClr val="000000"/>
                </a:solidFill>
                <a:latin typeface="Roboto" charset="0"/>
                <a:ea typeface="Roboto" charset="0"/>
                <a:cs typeface="Roboto" charset="0"/>
              </a:rPr>
              <a:t> Manje </a:t>
            </a:r>
            <a:r>
              <a:rPr sz="1500" b="0" i="0" strike="noStrike" cap="none" dirty="0" err="1">
                <a:solidFill>
                  <a:srgbClr val="000000"/>
                </a:solidFill>
                <a:latin typeface="Roboto" charset="0"/>
                <a:ea typeface="Roboto" charset="0"/>
                <a:cs typeface="Roboto" charset="0"/>
              </a:rPr>
              <a:t>Lekol</a:t>
            </a:r>
            <a:endParaRPr lang="ko-KR" altLang="en-US" sz="1500" b="0" i="0" strike="noStrike" cap="none" dirty="0">
              <a:solidFill>
                <a:srgbClr val="000000"/>
              </a:solidFill>
              <a:latin typeface="Roboto" charset="0"/>
              <a:ea typeface="Roboto" charset="0"/>
              <a:cs typeface="Roboto" charset="0"/>
            </a:endParaRPr>
          </a:p>
        </p:txBody>
      </p:sp>
      <p:sp>
        <p:nvSpPr>
          <p:cNvPr id="591" name="Google Shape;591;p82"/>
          <p:cNvSpPr txBox="1"/>
          <p:nvPr/>
        </p:nvSpPr>
        <p:spPr>
          <a:xfrm>
            <a:off x="5698490" y="1324610"/>
            <a:ext cx="1995170" cy="1059815"/>
          </a:xfrm>
          <a:prstGeom prst="rect">
            <a:avLst/>
          </a:prstGeom>
          <a:noFill/>
          <a:ln>
            <a:noFill/>
          </a:ln>
        </p:spPr>
        <p:txBody>
          <a:bodyPr vert="horz" wrap="square" lIns="68580" tIns="68580" rIns="68580" bIns="68580" numCol="1" anchor="t">
            <a:spAutoFit/>
          </a:bodyPr>
          <a:lstStyle/>
          <a:p>
            <a:pPr marL="0" indent="0" algn="l" rtl="0">
              <a:lnSpc>
                <a:spcPct val="100000"/>
              </a:lnSpc>
              <a:spcBef>
                <a:spcPts val="0"/>
              </a:spcBef>
              <a:spcAft>
                <a:spcPts val="0"/>
              </a:spcAft>
              <a:buFontTx/>
              <a:buNone/>
            </a:pPr>
            <a:r>
              <a:rPr sz="1500" b="1" i="0" strike="noStrike" cap="none">
                <a:solidFill>
                  <a:srgbClr val="000000"/>
                </a:solidFill>
                <a:latin typeface="Roboto" charset="0"/>
                <a:ea typeface="Roboto" charset="0"/>
                <a:cs typeface="Roboto" charset="0"/>
              </a:rPr>
              <a:t>Asistans pou Lwaye, </a:t>
            </a:r>
            <a:r>
              <a:rPr sz="1500" b="0" i="0" strike="noStrike" cap="none">
                <a:solidFill>
                  <a:srgbClr val="000000"/>
                </a:solidFill>
                <a:latin typeface="Roboto" charset="0"/>
                <a:ea typeface="Roboto" charset="0"/>
                <a:cs typeface="Roboto" charset="0"/>
              </a:rPr>
              <a:t>tankou Seksyon 8, RAFT, abri EA, ak Lojman Piblik</a:t>
            </a:r>
            <a:endParaRPr lang="ko-KR" altLang="en-US" sz="1500" b="0" i="0" strike="noStrike" cap="none">
              <a:solidFill>
                <a:srgbClr val="000000"/>
              </a:solidFill>
              <a:latin typeface="Roboto" charset="0"/>
              <a:ea typeface="Roboto" charset="0"/>
              <a:cs typeface="Roboto" charset="0"/>
            </a:endParaRPr>
          </a:p>
        </p:txBody>
      </p:sp>
      <p:sp>
        <p:nvSpPr>
          <p:cNvPr id="592" name="Google Shape;592;p82"/>
          <p:cNvSpPr txBox="1"/>
          <p:nvPr/>
        </p:nvSpPr>
        <p:spPr>
          <a:xfrm>
            <a:off x="4538980" y="2539048"/>
            <a:ext cx="1604010" cy="1290320"/>
          </a:xfrm>
          <a:prstGeom prst="rect">
            <a:avLst/>
          </a:prstGeom>
          <a:noFill/>
          <a:ln>
            <a:noFill/>
          </a:ln>
        </p:spPr>
        <p:txBody>
          <a:bodyPr vert="horz" wrap="square" lIns="68580" tIns="68580" rIns="68580" bIns="68580" numCol="1" anchor="t">
            <a:spAutoFit/>
          </a:bodyPr>
          <a:lstStyle/>
          <a:p>
            <a:pPr marL="0" indent="0" algn="l" rtl="0">
              <a:lnSpc>
                <a:spcPct val="100000"/>
              </a:lnSpc>
              <a:spcBef>
                <a:spcPts val="0"/>
              </a:spcBef>
              <a:spcAft>
                <a:spcPts val="0"/>
              </a:spcAft>
              <a:buFontTx/>
              <a:buNone/>
            </a:pPr>
            <a:r>
              <a:rPr sz="1500" b="1" i="0" strike="noStrike" cap="none" dirty="0" err="1">
                <a:solidFill>
                  <a:srgbClr val="000000"/>
                </a:solidFill>
                <a:latin typeface="Roboto" charset="0"/>
                <a:ea typeface="Roboto" charset="0"/>
                <a:cs typeface="Roboto" charset="0"/>
              </a:rPr>
              <a:t>Benefis</a:t>
            </a:r>
            <a:r>
              <a:rPr sz="1500" b="1" i="0" strike="noStrike" cap="none" dirty="0">
                <a:solidFill>
                  <a:srgbClr val="000000"/>
                </a:solidFill>
                <a:latin typeface="Roboto" charset="0"/>
                <a:ea typeface="Roboto" charset="0"/>
                <a:cs typeface="Roboto" charset="0"/>
              </a:rPr>
              <a:t> </a:t>
            </a:r>
            <a:r>
              <a:rPr sz="1500" b="1" i="0" strike="noStrike" cap="none" dirty="0" err="1">
                <a:solidFill>
                  <a:srgbClr val="000000"/>
                </a:solidFill>
                <a:latin typeface="Roboto" charset="0"/>
                <a:ea typeface="Roboto" charset="0"/>
                <a:cs typeface="Roboto" charset="0"/>
              </a:rPr>
              <a:t>lajan</a:t>
            </a:r>
            <a:r>
              <a:rPr sz="1500" b="1" i="0" strike="noStrike" cap="none" dirty="0">
                <a:solidFill>
                  <a:srgbClr val="000000"/>
                </a:solidFill>
                <a:latin typeface="Roboto" charset="0"/>
                <a:ea typeface="Roboto" charset="0"/>
                <a:cs typeface="Roboto" charset="0"/>
              </a:rPr>
              <a:t> </a:t>
            </a:r>
            <a:r>
              <a:rPr sz="1500" b="1" i="0" strike="noStrike" cap="none" dirty="0" err="1">
                <a:solidFill>
                  <a:srgbClr val="000000"/>
                </a:solidFill>
                <a:latin typeface="Roboto" charset="0"/>
                <a:ea typeface="Roboto" charset="0"/>
                <a:cs typeface="Roboto" charset="0"/>
              </a:rPr>
              <a:t>kach</a:t>
            </a:r>
            <a:r>
              <a:rPr sz="1500" b="1" i="0" strike="noStrike" cap="none" dirty="0">
                <a:solidFill>
                  <a:srgbClr val="000000"/>
                </a:solidFill>
                <a:latin typeface="Roboto" charset="0"/>
                <a:ea typeface="Roboto" charset="0"/>
                <a:cs typeface="Roboto" charset="0"/>
              </a:rPr>
              <a:t> nan </a:t>
            </a:r>
            <a:r>
              <a:rPr sz="1500" b="1" i="0" strike="noStrike" cap="none" dirty="0" err="1">
                <a:solidFill>
                  <a:srgbClr val="000000"/>
                </a:solidFill>
                <a:latin typeface="Roboto" charset="0"/>
                <a:ea typeface="Roboto" charset="0"/>
                <a:cs typeface="Roboto" charset="0"/>
              </a:rPr>
              <a:t>travay</a:t>
            </a:r>
            <a:r>
              <a:rPr sz="1500" b="1"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tankou</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Chomaj</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Sekirite</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Sosyal</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ak</a:t>
            </a:r>
            <a:r>
              <a:rPr sz="1500" b="0" i="0" strike="noStrike" cap="none" dirty="0">
                <a:solidFill>
                  <a:srgbClr val="000000"/>
                </a:solidFill>
                <a:latin typeface="Roboto" charset="0"/>
                <a:ea typeface="Roboto" charset="0"/>
                <a:cs typeface="Roboto" charset="0"/>
              </a:rPr>
              <a:t> </a:t>
            </a:r>
            <a:r>
              <a:rPr sz="1500" b="0" i="0" strike="noStrike" cap="none" dirty="0" err="1">
                <a:solidFill>
                  <a:srgbClr val="000000"/>
                </a:solidFill>
                <a:latin typeface="Roboto" charset="0"/>
                <a:ea typeface="Roboto" charset="0"/>
                <a:cs typeface="Roboto" charset="0"/>
              </a:rPr>
              <a:t>Pansyon</a:t>
            </a:r>
            <a:endParaRPr lang="ko-KR" altLang="en-US" sz="1500" b="0" i="0" strike="noStrike" cap="none" dirty="0">
              <a:solidFill>
                <a:srgbClr val="000000"/>
              </a:solidFill>
              <a:latin typeface="Roboto" charset="0"/>
              <a:ea typeface="Roboto" charset="0"/>
              <a:cs typeface="Roboto" charset="0"/>
            </a:endParaRPr>
          </a:p>
        </p:txBody>
      </p:sp>
      <p:sp>
        <p:nvSpPr>
          <p:cNvPr id="593" name="Google Shape;593;p82"/>
          <p:cNvSpPr txBox="1"/>
          <p:nvPr/>
        </p:nvSpPr>
        <p:spPr>
          <a:xfrm>
            <a:off x="7315200" y="2663825"/>
            <a:ext cx="1397000" cy="829310"/>
          </a:xfrm>
          <a:prstGeom prst="rect">
            <a:avLst/>
          </a:prstGeom>
          <a:noFill/>
          <a:ln>
            <a:noFill/>
          </a:ln>
        </p:spPr>
        <p:txBody>
          <a:bodyPr vert="horz" wrap="square" lIns="68580" tIns="68580" rIns="68580" bIns="68580" numCol="1" anchor="t">
            <a:spAutoFit/>
          </a:bodyPr>
          <a:lstStyle/>
          <a:p>
            <a:pPr marL="0" indent="0" algn="l" rtl="0">
              <a:lnSpc>
                <a:spcPct val="100000"/>
              </a:lnSpc>
              <a:spcBef>
                <a:spcPts val="0"/>
              </a:spcBef>
              <a:spcAft>
                <a:spcPts val="0"/>
              </a:spcAft>
              <a:buFontTx/>
              <a:buNone/>
            </a:pPr>
            <a:r>
              <a:rPr sz="1500" b="1" i="0" strike="noStrike" cap="none" dirty="0" err="1">
                <a:solidFill>
                  <a:srgbClr val="000000"/>
                </a:solidFill>
                <a:latin typeface="Roboto" charset="0"/>
                <a:ea typeface="Roboto" charset="0"/>
                <a:cs typeface="Roboto" charset="0"/>
              </a:rPr>
              <a:t>Pwogram</a:t>
            </a:r>
            <a:r>
              <a:rPr sz="1500" b="1" i="0" strike="noStrike" cap="none" dirty="0">
                <a:solidFill>
                  <a:srgbClr val="000000"/>
                </a:solidFill>
                <a:latin typeface="Roboto" charset="0"/>
                <a:ea typeface="Roboto" charset="0"/>
                <a:cs typeface="Roboto" charset="0"/>
              </a:rPr>
              <a:t> </a:t>
            </a:r>
            <a:r>
              <a:rPr sz="1500" b="1" i="0" strike="noStrike" cap="none" dirty="0" err="1">
                <a:solidFill>
                  <a:srgbClr val="000000"/>
                </a:solidFill>
                <a:latin typeface="Roboto" charset="0"/>
                <a:ea typeface="Roboto" charset="0"/>
                <a:cs typeface="Roboto" charset="0"/>
              </a:rPr>
              <a:t>leta</a:t>
            </a:r>
            <a:r>
              <a:rPr sz="1500" b="1" i="0" strike="noStrike" cap="none" dirty="0">
                <a:solidFill>
                  <a:srgbClr val="000000"/>
                </a:solidFill>
                <a:latin typeface="Roboto" charset="0"/>
                <a:ea typeface="Roboto" charset="0"/>
                <a:cs typeface="Roboto" charset="0"/>
              </a:rPr>
              <a:t>, ki pa </a:t>
            </a:r>
            <a:r>
              <a:rPr sz="1500" b="1" i="0" strike="noStrike" cap="none" dirty="0" err="1">
                <a:solidFill>
                  <a:srgbClr val="000000"/>
                </a:solidFill>
                <a:latin typeface="Roboto" charset="0"/>
                <a:ea typeface="Roboto" charset="0"/>
                <a:cs typeface="Roboto" charset="0"/>
              </a:rPr>
              <a:t>lajan</a:t>
            </a:r>
            <a:r>
              <a:rPr sz="1500" b="1" i="0" strike="noStrike" cap="none" dirty="0">
                <a:solidFill>
                  <a:srgbClr val="000000"/>
                </a:solidFill>
                <a:latin typeface="Roboto" charset="0"/>
                <a:ea typeface="Roboto" charset="0"/>
                <a:cs typeface="Roboto" charset="0"/>
              </a:rPr>
              <a:t> </a:t>
            </a:r>
            <a:r>
              <a:rPr sz="1500" b="1" i="0" strike="noStrike" cap="none" dirty="0" err="1">
                <a:solidFill>
                  <a:srgbClr val="000000"/>
                </a:solidFill>
                <a:latin typeface="Roboto" charset="0"/>
                <a:ea typeface="Roboto" charset="0"/>
                <a:cs typeface="Roboto" charset="0"/>
              </a:rPr>
              <a:t>kach</a:t>
            </a:r>
            <a:endParaRPr lang="ko-KR" altLang="en-US" sz="1500" b="1" i="0" strike="noStrike" cap="none" dirty="0">
              <a:solidFill>
                <a:srgbClr val="000000"/>
              </a:solidFill>
              <a:latin typeface="Roboto" charset="0"/>
              <a:ea typeface="Roboto" charset="0"/>
              <a:cs typeface="Roboto" charset="0"/>
            </a:endParaRPr>
          </a:p>
        </p:txBody>
      </p:sp>
      <p:sp>
        <p:nvSpPr>
          <p:cNvPr id="594" name="Google Shape;594;p82"/>
          <p:cNvSpPr txBox="1"/>
          <p:nvPr/>
        </p:nvSpPr>
        <p:spPr>
          <a:xfrm>
            <a:off x="0" y="4151630"/>
            <a:ext cx="8985885" cy="675640"/>
          </a:xfrm>
          <a:prstGeom prst="rect">
            <a:avLst/>
          </a:prstGeom>
          <a:noFill/>
          <a:ln>
            <a:noFill/>
          </a:ln>
        </p:spPr>
        <p:txBody>
          <a:bodyPr vert="horz" wrap="square" lIns="68580" tIns="68580" rIns="68580" bIns="68580" numCol="1" anchor="t">
            <a:spAutoFit/>
          </a:bodyPr>
          <a:lstStyle/>
          <a:p>
            <a:pPr marL="0" indent="0" algn="ctr" rtl="0">
              <a:lnSpc>
                <a:spcPct val="100000"/>
              </a:lnSpc>
              <a:spcBef>
                <a:spcPts val="0"/>
              </a:spcBef>
              <a:spcAft>
                <a:spcPts val="0"/>
              </a:spcAft>
              <a:buFontTx/>
              <a:buNone/>
            </a:pPr>
            <a:r>
              <a:rPr sz="2000" b="1" i="0" strike="noStrike" cap="none">
                <a:solidFill>
                  <a:srgbClr val="C00000"/>
                </a:solidFill>
                <a:latin typeface="Calibri" charset="0"/>
                <a:ea typeface="Calibri" charset="0"/>
                <a:cs typeface="Calibri" charset="0"/>
              </a:rPr>
              <a:t>Lis “Benefis Ki San Danje” nan Massachusetts: </a:t>
            </a:r>
            <a:r>
              <a:rPr sz="1500" b="0" i="0" u="sng" strike="noStrike" cap="none">
                <a:solidFill>
                  <a:schemeClr val="hlink"/>
                </a:solidFill>
                <a:latin typeface="Calibri" charset="0"/>
                <a:ea typeface="Calibri" charset="0"/>
                <a:cs typeface="Calibri" charset="0"/>
                <a:hlinkClick r:id="rId8">
                  <a:extLst>
                    <a:ext uri="{A12FA001-AC4F-418D-AE19-62706E023703}">
                      <ahyp:hlinkClr xmlns:ahyp="http://schemas.microsoft.com/office/drawing/2018/hyperlinkcolor" val="hlink"/>
                    </a:ext>
                  </a:extLst>
                </a:hlinkClick>
              </a:rPr>
              <a:t>https://miracoalition.org/wp-content/uploads/2022/10/Massachusetts-Safe-to-Use-Benefits-October-2022.pdf</a:t>
            </a:r>
            <a:r>
              <a:rPr sz="1500" b="0" i="0" strike="noStrike" cap="none">
                <a:solidFill>
                  <a:srgbClr val="000000"/>
                </a:solidFill>
                <a:latin typeface="Calibri" charset="0"/>
                <a:ea typeface="Calibri" charset="0"/>
                <a:cs typeface="Calibri" charset="0"/>
              </a:rPr>
              <a:t> </a:t>
            </a:r>
            <a:endParaRPr lang="ko-KR" altLang="en-US" sz="1500" b="0" i="0" strike="noStrike" cap="none">
              <a:solidFill>
                <a:srgbClr val="000000"/>
              </a:solidFill>
              <a:latin typeface="Calibri" charset="0"/>
              <a:ea typeface="Calibri" charset="0"/>
              <a:cs typeface="Calibri"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3"/>
          <p:cNvSpPr txBox="1">
            <a:spLocks noGrp="1"/>
          </p:cNvSpPr>
          <p:nvPr>
            <p:ph type="title"/>
          </p:nvPr>
        </p:nvSpPr>
        <p:spPr>
          <a:xfrm>
            <a:off x="628650" y="434340"/>
            <a:ext cx="5034280" cy="516890"/>
          </a:xfrm>
          <a:prstGeom prst="rect">
            <a:avLst/>
          </a:prstGeom>
        </p:spPr>
        <p:txBody>
          <a:bodyPr vert="horz" wrap="square" lIns="68580" tIns="34290" rIns="68580" bIns="34290" numCol="1" anchor="ctr">
            <a:noAutofit/>
          </a:bodyPr>
          <a:lstStyle/>
          <a:p>
            <a:pPr marL="0" indent="0" algn="l" rtl="0">
              <a:lnSpc>
                <a:spcPct val="100000"/>
              </a:lnSpc>
              <a:spcBef>
                <a:spcPts val="0"/>
              </a:spcBef>
              <a:spcAft>
                <a:spcPts val="0"/>
              </a:spcAft>
              <a:buFontTx/>
              <a:buNone/>
            </a:pPr>
            <a:r>
              <a:rPr sz="3000" b="1" i="0" strike="noStrike" cap="none" dirty="0" err="1">
                <a:latin typeface="Roboto" charset="0"/>
                <a:ea typeface="Roboto" charset="0"/>
                <a:cs typeface="Roboto" charset="0"/>
              </a:rPr>
              <a:t>Èske</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règ</a:t>
            </a:r>
            <a:r>
              <a:rPr sz="3000" b="1" i="0" strike="noStrike" cap="none" dirty="0">
                <a:latin typeface="Roboto" charset="0"/>
                <a:ea typeface="Roboto" charset="0"/>
                <a:cs typeface="Roboto" charset="0"/>
              </a:rPr>
              <a:t> la ka </a:t>
            </a:r>
            <a:r>
              <a:rPr sz="3000" b="1" i="0" strike="noStrike" cap="none" dirty="0" err="1">
                <a:latin typeface="Roboto" charset="0"/>
                <a:ea typeface="Roboto" charset="0"/>
                <a:cs typeface="Roboto" charset="0"/>
              </a:rPr>
              <a:t>chanje</a:t>
            </a:r>
            <a:r>
              <a:rPr sz="3000" b="1" i="0" strike="noStrike" cap="none" dirty="0">
                <a:latin typeface="Roboto" charset="0"/>
                <a:ea typeface="Roboto" charset="0"/>
                <a:cs typeface="Roboto" charset="0"/>
              </a:rPr>
              <a:t>?</a:t>
            </a:r>
            <a:endParaRPr lang="ko-KR" altLang="en-US" sz="3000" dirty="0"/>
          </a:p>
        </p:txBody>
      </p:sp>
      <p:sp>
        <p:nvSpPr>
          <p:cNvPr id="600" name="Google Shape;600;p83"/>
          <p:cNvSpPr txBox="1">
            <a:spLocks noGrp="1"/>
          </p:cNvSpPr>
          <p:nvPr>
            <p:ph type="body" idx="1"/>
          </p:nvPr>
        </p:nvSpPr>
        <p:spPr>
          <a:xfrm>
            <a:off x="426085" y="1322705"/>
            <a:ext cx="7887335" cy="3263900"/>
          </a:xfrm>
          <a:prstGeom prst="rect">
            <a:avLst/>
          </a:prstGeom>
          <a:noFill/>
          <a:ln>
            <a:noFill/>
            <a:prstDash/>
          </a:ln>
        </p:spPr>
        <p:txBody>
          <a:bodyPr vert="horz" wrap="square" lIns="68580" tIns="34290" rIns="68580" bIns="34290" numCol="1" anchor="t">
            <a:normAutofit/>
          </a:bodyPr>
          <a:lstStyle/>
          <a:p>
            <a:pPr marL="457200" indent="-361950" algn="l" rtl="0">
              <a:lnSpc>
                <a:spcPct val="100000"/>
              </a:lnSpc>
              <a:spcBef>
                <a:spcPts val="800"/>
              </a:spcBef>
              <a:spcAft>
                <a:spcPts val="0"/>
              </a:spcAft>
              <a:buFont typeface="NanumGothic"/>
              <a:buChar char="•"/>
            </a:pPr>
            <a:r>
              <a:rPr b="0" i="0" strike="noStrike" cap="none" dirty="0" err="1">
                <a:latin typeface="Roboto" charset="0"/>
                <a:ea typeface="Roboto" charset="0"/>
                <a:cs typeface="Roboto" charset="0"/>
              </a:rPr>
              <a:t>Règ</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aktyèl</a:t>
            </a:r>
            <a:r>
              <a:rPr b="0" i="0" strike="noStrike" cap="none" dirty="0">
                <a:latin typeface="Roboto" charset="0"/>
                <a:ea typeface="Roboto" charset="0"/>
                <a:cs typeface="Roboto" charset="0"/>
              </a:rPr>
              <a:t> la </a:t>
            </a:r>
            <a:r>
              <a:rPr b="0" i="0" strike="noStrike" cap="none" dirty="0" err="1">
                <a:latin typeface="Roboto" charset="0"/>
                <a:ea typeface="Roboto" charset="0"/>
                <a:cs typeface="Roboto" charset="0"/>
              </a:rPr>
              <a:t>te</a:t>
            </a:r>
            <a:r>
              <a:rPr b="0" i="0" strike="noStrike" cap="none" dirty="0">
                <a:latin typeface="Roboto" charset="0"/>
                <a:ea typeface="Roboto" charset="0"/>
                <a:cs typeface="Roboto" charset="0"/>
              </a:rPr>
              <a:t> mete nan </a:t>
            </a:r>
            <a:r>
              <a:rPr b="0" i="0" strike="noStrike" cap="none" dirty="0" err="1">
                <a:latin typeface="Roboto" charset="0"/>
                <a:ea typeface="Roboto" charset="0"/>
                <a:cs typeface="Roboto" charset="0"/>
              </a:rPr>
              <a:t>règleman</a:t>
            </a:r>
            <a:r>
              <a:rPr b="0" i="0" strike="noStrike" cap="none" dirty="0">
                <a:latin typeface="Roboto" charset="0"/>
                <a:ea typeface="Roboto" charset="0"/>
                <a:cs typeface="Roboto" charset="0"/>
              </a:rPr>
              <a:t> federal </a:t>
            </a:r>
            <a:r>
              <a:rPr b="0" i="0" strike="noStrike" cap="none" dirty="0" err="1">
                <a:latin typeface="Roboto" charset="0"/>
                <a:ea typeface="Roboto" charset="0"/>
                <a:cs typeface="Roboto" charset="0"/>
              </a:rPr>
              <a:t>nou</a:t>
            </a:r>
            <a:r>
              <a:rPr b="0" i="0" strike="noStrike" cap="none" dirty="0">
                <a:latin typeface="Roboto" charset="0"/>
                <a:ea typeface="Roboto" charset="0"/>
                <a:cs typeface="Roboto" charset="0"/>
              </a:rPr>
              <a:t> yo epi li </a:t>
            </a:r>
            <a:r>
              <a:rPr b="0" i="0" strike="noStrike" cap="none" dirty="0" err="1">
                <a:latin typeface="Roboto" charset="0"/>
                <a:ea typeface="Roboto" charset="0"/>
                <a:cs typeface="Roboto" charset="0"/>
              </a:rPr>
              <a:t>te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reziste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ak</a:t>
            </a:r>
            <a:r>
              <a:rPr b="0" i="0" strike="noStrike" cap="none" dirty="0">
                <a:latin typeface="Roboto" charset="0"/>
                <a:ea typeface="Roboto" charset="0"/>
                <a:cs typeface="Roboto" charset="0"/>
              </a:rPr>
              <a:t> defi </a:t>
            </a:r>
            <a:r>
              <a:rPr b="0" i="0" strike="noStrike" cap="none" dirty="0" err="1">
                <a:latin typeface="Roboto" charset="0"/>
                <a:ea typeface="Roboto" charset="0"/>
                <a:cs typeface="Roboto" charset="0"/>
              </a:rPr>
              <a:t>tribinal</a:t>
            </a:r>
            <a:r>
              <a:rPr b="0" i="0" strike="noStrike" cap="none" dirty="0">
                <a:latin typeface="Roboto" charset="0"/>
                <a:ea typeface="Roboto" charset="0"/>
                <a:cs typeface="Roboto" charset="0"/>
              </a:rPr>
              <a:t> yo</a:t>
            </a:r>
            <a:endParaRPr lang="ko-KR" altLang="en-US" dirty="0"/>
          </a:p>
          <a:p>
            <a:pPr marL="457200" indent="0" algn="l" rtl="0">
              <a:lnSpc>
                <a:spcPct val="100000"/>
              </a:lnSpc>
              <a:spcBef>
                <a:spcPts val="800"/>
              </a:spcBef>
              <a:spcAft>
                <a:spcPts val="0"/>
              </a:spcAft>
              <a:buFontTx/>
              <a:buNone/>
            </a:pPr>
            <a:endParaRPr lang="ko-KR" altLang="en-US" dirty="0"/>
          </a:p>
          <a:p>
            <a:pPr indent="-276225" algn="l" rtl="0">
              <a:lnSpc>
                <a:spcPct val="100000"/>
              </a:lnSpc>
              <a:spcBef>
                <a:spcPts val="800"/>
              </a:spcBef>
              <a:spcAft>
                <a:spcPts val="0"/>
              </a:spcAft>
              <a:buFont typeface="Arial"/>
              <a:buChar char="•"/>
            </a:pPr>
            <a:r>
              <a:rPr b="0" i="0" strike="noStrike" cap="none" dirty="0" err="1">
                <a:latin typeface="Roboto" charset="0"/>
                <a:ea typeface="Roboto" charset="0"/>
                <a:cs typeface="Roboto" charset="0"/>
              </a:rPr>
              <a:t>Administrasyon</a:t>
            </a:r>
            <a:r>
              <a:rPr b="0" i="0" strike="noStrike" cap="none" dirty="0">
                <a:latin typeface="Roboto" charset="0"/>
                <a:ea typeface="Roboto" charset="0"/>
                <a:cs typeface="Roboto" charset="0"/>
              </a:rPr>
              <a:t> Trump la ka </a:t>
            </a:r>
            <a:r>
              <a:rPr b="0" i="0" strike="noStrike" cap="none" dirty="0" err="1">
                <a:latin typeface="Roboto" charset="0"/>
                <a:ea typeface="Roboto" charset="0"/>
                <a:cs typeface="Roboto" charset="0"/>
              </a:rPr>
              <a:t>eseye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retabli</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ansyen</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règ</a:t>
            </a:r>
            <a:r>
              <a:rPr b="0" i="0" strike="noStrike" cap="none" dirty="0">
                <a:latin typeface="Roboto" charset="0"/>
                <a:ea typeface="Roboto" charset="0"/>
                <a:cs typeface="Roboto" charset="0"/>
              </a:rPr>
              <a:t> la men:</a:t>
            </a:r>
            <a:endParaRPr lang="ko-KR" altLang="en-US" dirty="0"/>
          </a:p>
          <a:p>
            <a:pPr marL="914400" lvl="1" indent="-355600" algn="l" rtl="0">
              <a:lnSpc>
                <a:spcPct val="100000"/>
              </a:lnSpc>
              <a:spcBef>
                <a:spcPts val="0"/>
              </a:spcBef>
              <a:spcAft>
                <a:spcPts val="0"/>
              </a:spcAft>
              <a:buFont typeface="Arial"/>
              <a:buChar char="•"/>
            </a:pPr>
            <a:r>
              <a:rPr sz="2000" dirty="0" err="1"/>
              <a:t>Menm</a:t>
            </a:r>
            <a:r>
              <a:rPr sz="2000" dirty="0"/>
              <a:t> </a:t>
            </a:r>
            <a:r>
              <a:rPr sz="2000" dirty="0" err="1"/>
              <a:t>ansyen</a:t>
            </a:r>
            <a:r>
              <a:rPr sz="2000" dirty="0"/>
              <a:t> </a:t>
            </a:r>
            <a:r>
              <a:rPr sz="2000" dirty="0" err="1"/>
              <a:t>règ</a:t>
            </a:r>
            <a:r>
              <a:rPr sz="2000" dirty="0"/>
              <a:t> la </a:t>
            </a:r>
            <a:r>
              <a:rPr sz="2000" dirty="0" err="1"/>
              <a:t>te</a:t>
            </a:r>
            <a:r>
              <a:rPr sz="2000" dirty="0"/>
              <a:t> </a:t>
            </a:r>
            <a:r>
              <a:rPr sz="2000" dirty="0" err="1"/>
              <a:t>aplike</a:t>
            </a:r>
            <a:r>
              <a:rPr sz="2000" dirty="0"/>
              <a:t> </a:t>
            </a:r>
            <a:r>
              <a:rPr sz="2000" dirty="0" err="1"/>
              <a:t>pou</a:t>
            </a:r>
            <a:r>
              <a:rPr sz="2000" dirty="0"/>
              <a:t> yon </a:t>
            </a:r>
            <a:r>
              <a:rPr sz="2000" dirty="0" err="1"/>
              <a:t>kantite</a:t>
            </a:r>
            <a:r>
              <a:rPr sz="2000" dirty="0"/>
              <a:t> </a:t>
            </a:r>
            <a:r>
              <a:rPr sz="2000" dirty="0" err="1"/>
              <a:t>moun</a:t>
            </a:r>
            <a:endParaRPr lang="ko-KR" altLang="en-US" sz="2000" dirty="0"/>
          </a:p>
          <a:p>
            <a:pPr marL="914400" lvl="1" indent="-355600" algn="l" rtl="0">
              <a:lnSpc>
                <a:spcPct val="100000"/>
              </a:lnSpc>
              <a:spcBef>
                <a:spcPts val="0"/>
              </a:spcBef>
              <a:spcAft>
                <a:spcPts val="0"/>
              </a:spcAft>
              <a:buFont typeface="Arial"/>
              <a:buChar char="•"/>
            </a:pPr>
            <a:r>
              <a:rPr sz="2000" dirty="0"/>
              <a:t>Pa gen </a:t>
            </a:r>
            <a:r>
              <a:rPr sz="2000" dirty="0" err="1"/>
              <a:t>okenn</a:t>
            </a:r>
            <a:r>
              <a:rPr sz="2000" dirty="0"/>
              <a:t> </a:t>
            </a:r>
            <a:r>
              <a:rPr sz="2000" dirty="0" err="1"/>
              <a:t>chanjman</a:t>
            </a:r>
            <a:r>
              <a:rPr sz="2000" dirty="0"/>
              <a:t> ki ta </a:t>
            </a:r>
            <a:r>
              <a:rPr sz="2000" dirty="0" err="1"/>
              <a:t>aplike</a:t>
            </a:r>
            <a:r>
              <a:rPr sz="2000" dirty="0"/>
              <a:t> </a:t>
            </a:r>
            <a:r>
              <a:rPr sz="2000" dirty="0" err="1"/>
              <a:t>imedyatman</a:t>
            </a:r>
            <a:endParaRPr lang="ko-KR" altLang="en-US" sz="2000" dirty="0"/>
          </a:p>
          <a:p>
            <a:pPr marL="914400" lvl="1" indent="-355600" algn="l" rtl="0">
              <a:lnSpc>
                <a:spcPct val="100000"/>
              </a:lnSpc>
              <a:spcBef>
                <a:spcPts val="0"/>
              </a:spcBef>
              <a:spcAft>
                <a:spcPts val="0"/>
              </a:spcAft>
              <a:buFont typeface="Arial"/>
              <a:buChar char="•"/>
            </a:pPr>
            <a:r>
              <a:rPr sz="2000" dirty="0" err="1"/>
              <a:t>Defansè</a:t>
            </a:r>
            <a:r>
              <a:rPr sz="2000" dirty="0"/>
              <a:t> </a:t>
            </a:r>
            <a:r>
              <a:rPr sz="2000" dirty="0" err="1"/>
              <a:t>dwa</a:t>
            </a:r>
            <a:r>
              <a:rPr sz="2000" dirty="0"/>
              <a:t> </a:t>
            </a:r>
            <a:r>
              <a:rPr sz="2000" dirty="0" err="1"/>
              <a:t>imigran</a:t>
            </a:r>
            <a:r>
              <a:rPr sz="2000" dirty="0"/>
              <a:t> yo </a:t>
            </a:r>
            <a:r>
              <a:rPr sz="2000" dirty="0" err="1"/>
              <a:t>te</a:t>
            </a:r>
            <a:r>
              <a:rPr sz="2000" dirty="0"/>
              <a:t> ap </a:t>
            </a:r>
            <a:r>
              <a:rPr sz="2000" dirty="0" err="1"/>
              <a:t>defye</a:t>
            </a:r>
            <a:r>
              <a:rPr sz="2000" dirty="0"/>
              <a:t> </a:t>
            </a:r>
            <a:r>
              <a:rPr sz="2000" dirty="0" err="1"/>
              <a:t>nenpòt</a:t>
            </a:r>
            <a:r>
              <a:rPr sz="2000" dirty="0"/>
              <a:t> </a:t>
            </a:r>
            <a:r>
              <a:rPr sz="2000" dirty="0" err="1"/>
              <a:t>chanjman</a:t>
            </a:r>
            <a:endParaRPr lang="ko-KR" altLang="en-US" sz="2000" dirty="0"/>
          </a:p>
          <a:p>
            <a:pPr marL="0" indent="0" algn="l" rtl="0">
              <a:lnSpc>
                <a:spcPct val="100000"/>
              </a:lnSpc>
              <a:spcBef>
                <a:spcPts val="800"/>
              </a:spcBef>
              <a:spcAft>
                <a:spcPts val="0"/>
              </a:spcAft>
              <a:buFontTx/>
              <a:buNone/>
            </a:pPr>
            <a:endParaRPr lang="ko-KR" alt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4"/>
          <p:cNvSpPr txBox="1">
            <a:spLocks noGrp="1"/>
          </p:cNvSpPr>
          <p:nvPr>
            <p:ph type="ctrTitle"/>
          </p:nvPr>
        </p:nvSpPr>
        <p:spPr>
          <a:xfrm>
            <a:off x="989329" y="1936749"/>
            <a:ext cx="7849870" cy="679450"/>
          </a:xfrm>
          <a:prstGeom prst="rect">
            <a:avLst/>
          </a:prstGeom>
          <a:noFill/>
          <a:ln>
            <a:noFill/>
          </a:ln>
        </p:spPr>
        <p:txBody>
          <a:bodyPr vert="horz" wrap="square" lIns="68580" tIns="34290" rIns="68580" bIns="34290" numCol="1" anchor="b">
            <a:normAutofit fontScale="90000"/>
          </a:bodyPr>
          <a:lstStyle/>
          <a:p>
            <a:pPr marL="0" indent="0" algn="l" rtl="0">
              <a:lnSpc>
                <a:spcPct val="90000"/>
              </a:lnSpc>
              <a:spcBef>
                <a:spcPts val="0"/>
              </a:spcBef>
              <a:spcAft>
                <a:spcPts val="0"/>
              </a:spcAft>
              <a:buFontTx/>
              <a:buNone/>
            </a:pPr>
            <a:r>
              <a:rPr sz="4500" b="0" i="0" strike="noStrike" cap="none">
                <a:latin typeface="Roboto" charset="0"/>
                <a:ea typeface="Roboto" charset="0"/>
                <a:cs typeface="Roboto" charset="0"/>
              </a:rPr>
              <a:t>Konnen Dwa Ou: Ki kote pou jwenn Èd Legal</a:t>
            </a:r>
            <a:endParaRPr lang="ko-KR" altLang="en-US" sz="4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5"/>
          <p:cNvSpPr txBox="1">
            <a:spLocks noGrp="1"/>
          </p:cNvSpPr>
          <p:nvPr>
            <p:ph type="title"/>
          </p:nvPr>
        </p:nvSpPr>
        <p:spPr>
          <a:xfrm>
            <a:off x="311785" y="445135"/>
            <a:ext cx="8520430" cy="57277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612" name="Google Shape;612;p85"/>
          <p:cNvSpPr txBox="1">
            <a:spLocks noGrp="1"/>
          </p:cNvSpPr>
          <p:nvPr>
            <p:ph type="body" idx="1"/>
          </p:nvPr>
        </p:nvSpPr>
        <p:spPr>
          <a:xfrm>
            <a:off x="311785" y="1152525"/>
            <a:ext cx="8520430" cy="3416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613" name="Google Shape;613;p85"/>
          <p:cNvPicPr preferRelativeResize="0"/>
          <p:nvPr/>
        </p:nvPicPr>
        <p:blipFill>
          <a:blip r:embed="rId3">
            <a:alphaModFix/>
          </a:blip>
          <a:stretch>
            <a:fillRect/>
          </a:stretch>
        </p:blipFill>
        <p:spPr>
          <a:xfrm>
            <a:off x="0" y="83820"/>
            <a:ext cx="9144000" cy="4975860"/>
          </a:xfrm>
          <a:prstGeom prst="rect">
            <a:avLst/>
          </a:prstGeom>
          <a:noFill/>
          <a:ln>
            <a:noFill/>
          </a:ln>
        </p:spPr>
      </p:pic>
      <p:sp>
        <p:nvSpPr>
          <p:cNvPr id="2" name="文本框 1">
            <a:extLst>
              <a:ext uri="{FF2B5EF4-FFF2-40B4-BE49-F238E27FC236}">
                <a16:creationId xmlns:a16="http://schemas.microsoft.com/office/drawing/2014/main" id="{487A4A87-7693-3ABA-F6C9-84694F7551BF}"/>
              </a:ext>
            </a:extLst>
          </p:cNvPr>
          <p:cNvSpPr txBox="1"/>
          <p:nvPr/>
        </p:nvSpPr>
        <p:spPr>
          <a:xfrm>
            <a:off x="311785" y="201295"/>
            <a:ext cx="6371590" cy="706755"/>
          </a:xfrm>
          <a:prstGeom prst="rect">
            <a:avLst/>
          </a:prstGeom>
          <a:solidFill>
            <a:srgbClr val="1F4497"/>
          </a:solidFill>
        </p:spPr>
        <p:txBody>
          <a:bodyPr vert="horz" wrap="square" lIns="91440" tIns="45720" rIns="91440" bIns="45720" numCol="1" anchor="t">
            <a:spAutoFit/>
          </a:bodyPr>
          <a:lstStyle/>
          <a:p>
            <a:pPr marL="0" indent="0">
              <a:lnSpc>
                <a:spcPct val="100000"/>
              </a:lnSpc>
              <a:spcBef>
                <a:spcPts val="0"/>
              </a:spcBef>
              <a:spcAft>
                <a:spcPts val="0"/>
              </a:spcAft>
              <a:buFontTx/>
              <a:buNone/>
            </a:pPr>
            <a:r>
              <a:rPr lang="en-US" altLang="zh-CN" sz="2000" b="1">
                <a:solidFill>
                  <a:schemeClr val="bg1"/>
                </a:solidFill>
                <a:latin typeface="Arial" charset="0"/>
                <a:ea typeface="等线" charset="0"/>
                <a:cs typeface="Arial" charset="0"/>
              </a:rPr>
              <a:t>Ki moun ki ka ban m konsèy epi reprezante m nan yon aplikasyon oswa ka imigrasyon?</a:t>
            </a:r>
            <a:endParaRPr lang="ko-KR" altLang="en-US" sz="2000" b="1">
              <a:solidFill>
                <a:schemeClr val="bg1"/>
              </a:solidFill>
              <a:latin typeface="Arial" charset="0"/>
              <a:cs typeface="Arial" charset="0"/>
            </a:endParaRPr>
          </a:p>
        </p:txBody>
      </p:sp>
      <p:sp>
        <p:nvSpPr>
          <p:cNvPr id="3" name="文本框 2">
            <a:extLst>
              <a:ext uri="{FF2B5EF4-FFF2-40B4-BE49-F238E27FC236}">
                <a16:creationId xmlns:a16="http://schemas.microsoft.com/office/drawing/2014/main" id="{000FE30D-4C2B-5524-0A94-D56D617DC1AE}"/>
              </a:ext>
            </a:extLst>
          </p:cNvPr>
          <p:cNvSpPr txBox="1"/>
          <p:nvPr/>
        </p:nvSpPr>
        <p:spPr>
          <a:xfrm>
            <a:off x="1240790" y="1379220"/>
            <a:ext cx="6371590" cy="339090"/>
          </a:xfrm>
          <a:prstGeom prst="rect">
            <a:avLst/>
          </a:prstGeom>
          <a:solidFill>
            <a:srgbClr val="FFFFFF"/>
          </a:solidFill>
        </p:spPr>
        <p:txBody>
          <a:bodyPr vert="horz" wrap="square" lIns="91440" tIns="45720" rIns="91440" bIns="45720" numCol="1" anchor="ctr">
            <a:noAutofit/>
          </a:bodyPr>
          <a:lstStyle/>
          <a:p>
            <a:pPr marL="0" indent="0">
              <a:lnSpc>
                <a:spcPct val="100000"/>
              </a:lnSpc>
              <a:spcBef>
                <a:spcPts val="0"/>
              </a:spcBef>
              <a:spcAft>
                <a:spcPts val="0"/>
              </a:spcAft>
              <a:buFontTx/>
              <a:buNone/>
            </a:pPr>
            <a:r>
              <a:rPr lang="en-US" altLang="zh-CN" sz="1400" dirty="0">
                <a:latin typeface="Arial" charset="0"/>
                <a:cs typeface="Arial" charset="0"/>
              </a:rPr>
              <a:t>Yon </a:t>
            </a:r>
            <a:r>
              <a:rPr lang="en-US" altLang="zh-CN" sz="1400" b="1" dirty="0" err="1">
                <a:latin typeface="Arial" charset="0"/>
                <a:cs typeface="Arial" charset="0"/>
              </a:rPr>
              <a:t>avoka</a:t>
            </a:r>
            <a:r>
              <a:rPr lang="en-US" altLang="zh-CN" sz="1400" b="1" dirty="0">
                <a:latin typeface="Arial" charset="0"/>
                <a:cs typeface="Arial" charset="0"/>
              </a:rPr>
              <a:t> </a:t>
            </a:r>
            <a:r>
              <a:rPr lang="en-US" altLang="zh-CN" sz="1400" dirty="0">
                <a:latin typeface="Arial" charset="0"/>
                <a:cs typeface="Arial" charset="0"/>
              </a:rPr>
              <a:t>ki gen yon </a:t>
            </a:r>
            <a:r>
              <a:rPr lang="en-US" altLang="zh-CN" sz="1400" dirty="0" err="1">
                <a:latin typeface="Arial" charset="0"/>
                <a:cs typeface="Arial" charset="0"/>
              </a:rPr>
              <a:t>lisans</a:t>
            </a:r>
            <a:r>
              <a:rPr lang="en-US" altLang="zh-CN" sz="1400" dirty="0">
                <a:latin typeface="Arial" charset="0"/>
                <a:cs typeface="Arial" charset="0"/>
              </a:rPr>
              <a:t> </a:t>
            </a:r>
            <a:r>
              <a:rPr lang="en-US" altLang="zh-CN" sz="1400" dirty="0" err="1">
                <a:latin typeface="Arial" charset="0"/>
                <a:cs typeface="Arial" charset="0"/>
              </a:rPr>
              <a:t>valab</a:t>
            </a:r>
            <a:r>
              <a:rPr lang="en-US" altLang="zh-CN" sz="1400" dirty="0">
                <a:latin typeface="Arial" charset="0"/>
                <a:cs typeface="Arial" charset="0"/>
              </a:rPr>
              <a:t> </a:t>
            </a:r>
            <a:r>
              <a:rPr lang="en-US" altLang="zh-CN" sz="1400" dirty="0" err="1">
                <a:latin typeface="Arial" charset="0"/>
                <a:cs typeface="Arial" charset="0"/>
              </a:rPr>
              <a:t>pou</a:t>
            </a:r>
            <a:r>
              <a:rPr lang="en-US" altLang="zh-CN" sz="1400" dirty="0">
                <a:latin typeface="Arial" charset="0"/>
                <a:cs typeface="Arial" charset="0"/>
              </a:rPr>
              <a:t> </a:t>
            </a:r>
            <a:r>
              <a:rPr lang="en-US" altLang="zh-CN" sz="1400" dirty="0" err="1">
                <a:latin typeface="Arial" charset="0"/>
                <a:cs typeface="Arial" charset="0"/>
              </a:rPr>
              <a:t>pratike</a:t>
            </a:r>
            <a:r>
              <a:rPr lang="en-US" altLang="zh-CN" sz="1400" dirty="0">
                <a:latin typeface="Arial" charset="0"/>
                <a:cs typeface="Arial" charset="0"/>
              </a:rPr>
              <a:t> </a:t>
            </a:r>
            <a:r>
              <a:rPr lang="en-US" altLang="zh-CN" sz="1400" dirty="0" err="1">
                <a:latin typeface="Arial" charset="0"/>
                <a:cs typeface="Arial" charset="0"/>
              </a:rPr>
              <a:t>lalwa</a:t>
            </a:r>
            <a:r>
              <a:rPr lang="en-US" altLang="zh-CN" sz="1400" dirty="0">
                <a:latin typeface="Arial" charset="0"/>
                <a:cs typeface="Arial" charset="0"/>
              </a:rPr>
              <a:t>.</a:t>
            </a:r>
            <a:endParaRPr lang="ko-KR" altLang="en-US" sz="1400" dirty="0">
              <a:latin typeface="Arial" charset="0"/>
              <a:cs typeface="Arial" charset="0"/>
            </a:endParaRPr>
          </a:p>
        </p:txBody>
      </p:sp>
      <p:sp>
        <p:nvSpPr>
          <p:cNvPr id="4" name="文本框 3">
            <a:extLst>
              <a:ext uri="{FF2B5EF4-FFF2-40B4-BE49-F238E27FC236}">
                <a16:creationId xmlns:a16="http://schemas.microsoft.com/office/drawing/2014/main" id="{4C55A2FC-4C9F-C915-3A81-CE3AD5F026B6}"/>
              </a:ext>
            </a:extLst>
          </p:cNvPr>
          <p:cNvSpPr txBox="1"/>
          <p:nvPr/>
        </p:nvSpPr>
        <p:spPr>
          <a:xfrm>
            <a:off x="1240790" y="2050415"/>
            <a:ext cx="7353935" cy="1077595"/>
          </a:xfrm>
          <a:prstGeom prst="rect">
            <a:avLst/>
          </a:prstGeom>
          <a:solidFill>
            <a:srgbClr val="FFFFFF"/>
          </a:solidFill>
        </p:spPr>
        <p:txBody>
          <a:bodyPr vert="horz" wrap="square" lIns="91440" tIns="45720" rIns="91440" bIns="45720" numCol="1" anchor="ctr">
            <a:noAutofit/>
          </a:bodyPr>
          <a:lstStyle/>
          <a:p>
            <a:pPr marL="0" indent="0">
              <a:lnSpc>
                <a:spcPct val="100000"/>
              </a:lnSpc>
              <a:spcBef>
                <a:spcPts val="0"/>
              </a:spcBef>
              <a:spcAft>
                <a:spcPts val="0"/>
              </a:spcAft>
              <a:buFontTx/>
              <a:buNone/>
            </a:pPr>
            <a:r>
              <a:rPr lang="en-US" altLang="zh-CN" sz="1400" dirty="0">
                <a:latin typeface="Arial" charset="0"/>
                <a:ea typeface="等线" charset="0"/>
                <a:cs typeface="Arial" charset="0"/>
              </a:rPr>
              <a:t>Yon "</a:t>
            </a:r>
            <a:r>
              <a:rPr lang="en-US" altLang="zh-CN" sz="1400" b="1" dirty="0" err="1">
                <a:latin typeface="Arial" charset="0"/>
                <a:ea typeface="等线" charset="0"/>
                <a:cs typeface="Arial" charset="0"/>
              </a:rPr>
              <a:t>reprezantan</a:t>
            </a:r>
            <a:r>
              <a:rPr lang="en-US" altLang="zh-CN" sz="1400" b="1" dirty="0">
                <a:latin typeface="Arial" charset="0"/>
                <a:ea typeface="等线" charset="0"/>
                <a:cs typeface="Arial" charset="0"/>
              </a:rPr>
              <a:t> </a:t>
            </a:r>
            <a:r>
              <a:rPr lang="en-US" altLang="zh-CN" sz="1400" b="1" dirty="0" err="1">
                <a:latin typeface="Arial" charset="0"/>
                <a:ea typeface="等线" charset="0"/>
                <a:cs typeface="Arial" charset="0"/>
              </a:rPr>
              <a:t>akredite</a:t>
            </a:r>
            <a:r>
              <a:rPr lang="en-US" altLang="zh-CN" sz="1400" dirty="0">
                <a:latin typeface="Arial" charset="0"/>
                <a:ea typeface="等线" charset="0"/>
                <a:cs typeface="Arial" charset="0"/>
              </a:rPr>
              <a:t>" k ap </a:t>
            </a:r>
            <a:r>
              <a:rPr lang="en-US" altLang="zh-CN" sz="1400" dirty="0" err="1">
                <a:latin typeface="Arial" charset="0"/>
                <a:ea typeface="等线" charset="0"/>
                <a:cs typeface="Arial" charset="0"/>
              </a:rPr>
              <a:t>travay</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pou</a:t>
            </a:r>
            <a:r>
              <a:rPr lang="en-US" altLang="zh-CN" sz="1400" dirty="0">
                <a:latin typeface="Arial" charset="0"/>
                <a:ea typeface="等线" charset="0"/>
                <a:cs typeface="Arial" charset="0"/>
              </a:rPr>
              <a:t> yon </a:t>
            </a:r>
            <a:r>
              <a:rPr lang="en-US" altLang="zh-CN" sz="1400" dirty="0" err="1">
                <a:latin typeface="Arial" charset="0"/>
                <a:ea typeface="等线" charset="0"/>
                <a:cs typeface="Arial" charset="0"/>
              </a:rPr>
              <a:t>òganizasyon</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san</a:t>
            </a:r>
            <a:r>
              <a:rPr lang="en-US" altLang="zh-CN" sz="1400" dirty="0">
                <a:latin typeface="Arial" charset="0"/>
                <a:ea typeface="等线" charset="0"/>
                <a:cs typeface="Arial" charset="0"/>
              </a:rPr>
              <a:t> bi </a:t>
            </a:r>
            <a:r>
              <a:rPr lang="en-US" altLang="zh-CN" sz="1400" dirty="0" err="1">
                <a:latin typeface="Arial" charset="0"/>
                <a:ea typeface="等线" charset="0"/>
                <a:cs typeface="Arial" charset="0"/>
              </a:rPr>
              <a:t>likratif</a:t>
            </a:r>
            <a:r>
              <a:rPr lang="en-US" altLang="zh-CN" sz="1400" dirty="0">
                <a:latin typeface="Arial" charset="0"/>
                <a:ea typeface="等线" charset="0"/>
                <a:cs typeface="Arial" charset="0"/>
              </a:rPr>
              <a:t> ki </a:t>
            </a:r>
            <a:r>
              <a:rPr lang="en-US" altLang="zh-CN" sz="1400" dirty="0" err="1">
                <a:latin typeface="Arial" charset="0"/>
                <a:ea typeface="等线" charset="0"/>
                <a:cs typeface="Arial" charset="0"/>
              </a:rPr>
              <a:t>te</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resevwa</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fòmasyon</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ak</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otorizasyon</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espesyal</a:t>
            </a:r>
            <a:r>
              <a:rPr lang="en-US" altLang="zh-CN" sz="1400" dirty="0">
                <a:latin typeface="Arial" charset="0"/>
                <a:ea typeface="等线" charset="0"/>
                <a:cs typeface="Arial" charset="0"/>
              </a:rPr>
              <a:t> nan men </a:t>
            </a:r>
            <a:r>
              <a:rPr lang="en-US" altLang="zh-CN" sz="1400" dirty="0" err="1">
                <a:latin typeface="Arial" charset="0"/>
                <a:ea typeface="等线" charset="0"/>
                <a:cs typeface="Arial" charset="0"/>
              </a:rPr>
              <a:t>gouvènman</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ameriken</a:t>
            </a:r>
            <a:r>
              <a:rPr lang="en-US" altLang="zh-CN" sz="1400" dirty="0">
                <a:latin typeface="Arial" charset="0"/>
                <a:ea typeface="等线" charset="0"/>
                <a:cs typeface="Arial" charset="0"/>
              </a:rPr>
              <a:t> an </a:t>
            </a:r>
            <a:r>
              <a:rPr lang="en-US" altLang="zh-CN" sz="1400" dirty="0" err="1">
                <a:latin typeface="Arial" charset="0"/>
                <a:ea typeface="等线" charset="0"/>
                <a:cs typeface="Arial" charset="0"/>
              </a:rPr>
              <a:t>pou</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ede</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moun</a:t>
            </a:r>
            <a:r>
              <a:rPr lang="en-US" altLang="zh-CN" sz="1400" dirty="0">
                <a:latin typeface="Arial" charset="0"/>
                <a:ea typeface="等线" charset="0"/>
                <a:cs typeface="Arial" charset="0"/>
              </a:rPr>
              <a:t> ki gen ka </a:t>
            </a:r>
            <a:r>
              <a:rPr lang="en-US" altLang="zh-CN" sz="1400" dirty="0" err="1">
                <a:latin typeface="Arial" charset="0"/>
                <a:ea typeface="等线" charset="0"/>
                <a:cs typeface="Arial" charset="0"/>
              </a:rPr>
              <a:t>imigrasyon</a:t>
            </a:r>
            <a:r>
              <a:rPr lang="en-US" altLang="zh-CN" sz="1400" dirty="0">
                <a:latin typeface="Arial" charset="0"/>
                <a:ea typeface="等线" charset="0"/>
                <a:cs typeface="Arial" charset="0"/>
              </a:rPr>
              <a:t>. Ou ka </a:t>
            </a:r>
            <a:r>
              <a:rPr lang="en-US" altLang="zh-CN" sz="1400" dirty="0" err="1">
                <a:latin typeface="Arial" charset="0"/>
                <a:ea typeface="等线" charset="0"/>
                <a:cs typeface="Arial" charset="0"/>
              </a:rPr>
              <a:t>chèche</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òganizasyon</a:t>
            </a:r>
            <a:r>
              <a:rPr lang="en-US" altLang="zh-CN" sz="1400" dirty="0">
                <a:latin typeface="Arial" charset="0"/>
                <a:ea typeface="等线" charset="0"/>
                <a:cs typeface="Arial" charset="0"/>
              </a:rPr>
              <a:t> an </a:t>
            </a:r>
            <a:r>
              <a:rPr lang="en-US" altLang="zh-CN" sz="1400" dirty="0" err="1">
                <a:latin typeface="Arial" charset="0"/>
                <a:ea typeface="等线" charset="0"/>
                <a:cs typeface="Arial" charset="0"/>
              </a:rPr>
              <a:t>ak</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moun</a:t>
            </a:r>
            <a:r>
              <a:rPr lang="en-US" altLang="zh-CN" sz="1400" dirty="0">
                <a:latin typeface="Arial" charset="0"/>
                <a:ea typeface="等线" charset="0"/>
                <a:cs typeface="Arial" charset="0"/>
              </a:rPr>
              <a:t> nan sou </a:t>
            </a:r>
            <a:r>
              <a:rPr lang="en-US" altLang="zh-CN" sz="1400" u="sng" dirty="0" err="1">
                <a:solidFill>
                  <a:srgbClr val="0070C0"/>
                </a:solidFill>
                <a:latin typeface="Arial" charset="0"/>
                <a:ea typeface="等线" charset="0"/>
                <a:cs typeface="Arial" charset="0"/>
              </a:rPr>
              <a:t>lis</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reprezantan</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akredite</a:t>
            </a:r>
            <a:r>
              <a:rPr lang="en-US" altLang="zh-CN" sz="1400" dirty="0">
                <a:latin typeface="Arial" charset="0"/>
                <a:ea typeface="等线" charset="0"/>
                <a:cs typeface="Arial" charset="0"/>
              </a:rPr>
              <a:t> </a:t>
            </a:r>
            <a:r>
              <a:rPr lang="en-US" altLang="zh-CN" sz="1400" dirty="0" err="1">
                <a:latin typeface="Arial" charset="0"/>
                <a:ea typeface="等线" charset="0"/>
                <a:cs typeface="Arial" charset="0"/>
              </a:rPr>
              <a:t>gouvènman</a:t>
            </a:r>
            <a:r>
              <a:rPr lang="en-US" altLang="zh-CN" sz="1400" dirty="0">
                <a:latin typeface="Arial" charset="0"/>
                <a:ea typeface="等线" charset="0"/>
                <a:cs typeface="Arial" charset="0"/>
              </a:rPr>
              <a:t> an.</a:t>
            </a:r>
            <a:endParaRPr lang="ko-KR" altLang="en-US" sz="1400" dirty="0">
              <a:latin typeface="Arial" charset="0"/>
              <a:cs typeface="Arial" charset="0"/>
            </a:endParaRPr>
          </a:p>
        </p:txBody>
      </p:sp>
      <p:sp>
        <p:nvSpPr>
          <p:cNvPr id="5" name="文本框 4">
            <a:extLst>
              <a:ext uri="{FF2B5EF4-FFF2-40B4-BE49-F238E27FC236}">
                <a16:creationId xmlns:a16="http://schemas.microsoft.com/office/drawing/2014/main" id="{8F67A53C-A0EE-EFE6-856E-9FDFA29CC0B1}"/>
              </a:ext>
            </a:extLst>
          </p:cNvPr>
          <p:cNvSpPr txBox="1"/>
          <p:nvPr/>
        </p:nvSpPr>
        <p:spPr>
          <a:xfrm>
            <a:off x="1240790" y="3409950"/>
            <a:ext cx="7848600" cy="438785"/>
          </a:xfrm>
          <a:prstGeom prst="rect">
            <a:avLst/>
          </a:prstGeom>
          <a:solidFill>
            <a:srgbClr val="FFFFFF"/>
          </a:solidFill>
        </p:spPr>
        <p:txBody>
          <a:bodyPr vert="horz" wrap="square" lIns="91440" tIns="45720" rIns="91440" bIns="45720" numCol="1" anchor="ctr">
            <a:noAutofit/>
          </a:bodyPr>
          <a:lstStyle/>
          <a:p>
            <a:pPr marL="0" indent="0">
              <a:lnSpc>
                <a:spcPct val="100000"/>
              </a:lnSpc>
              <a:spcBef>
                <a:spcPts val="0"/>
              </a:spcBef>
              <a:spcAft>
                <a:spcPts val="0"/>
              </a:spcAft>
              <a:buFontTx/>
              <a:buNone/>
            </a:pPr>
            <a:r>
              <a:rPr lang="en-US" altLang="zh-CN" sz="1400">
                <a:latin typeface="Arial" charset="0"/>
                <a:cs typeface="Arial" charset="0"/>
              </a:rPr>
              <a:t>Notè piblik (oswa "notè") yo pa avoka nan peyi Etazini epi yo </a:t>
            </a:r>
            <a:r>
              <a:rPr lang="en-US" altLang="zh-CN" sz="1400" u="sng">
                <a:latin typeface="Arial" charset="0"/>
                <a:cs typeface="Arial" charset="0"/>
              </a:rPr>
              <a:t>pa kapab bay konsèy legal.</a:t>
            </a:r>
            <a:endParaRPr lang="ko-KR" altLang="en-US" sz="1400" u="sng">
              <a:latin typeface="Arial" charset="0"/>
              <a:cs typeface="Arial" charset="0"/>
            </a:endParaRPr>
          </a:p>
        </p:txBody>
      </p:sp>
      <p:sp>
        <p:nvSpPr>
          <p:cNvPr id="6" name="文本框 5">
            <a:extLst>
              <a:ext uri="{FF2B5EF4-FFF2-40B4-BE49-F238E27FC236}">
                <a16:creationId xmlns:a16="http://schemas.microsoft.com/office/drawing/2014/main" id="{83549E76-8347-AA29-89F5-DF4821FB1EB8}"/>
              </a:ext>
            </a:extLst>
          </p:cNvPr>
          <p:cNvSpPr txBox="1"/>
          <p:nvPr/>
        </p:nvSpPr>
        <p:spPr>
          <a:xfrm>
            <a:off x="1240790" y="3990974"/>
            <a:ext cx="7903845" cy="1123315"/>
          </a:xfrm>
          <a:prstGeom prst="rect">
            <a:avLst/>
          </a:prstGeom>
          <a:solidFill>
            <a:srgbClr val="FFFFFF"/>
          </a:solidFill>
        </p:spPr>
        <p:txBody>
          <a:bodyPr vert="horz" wrap="square" lIns="91440" tIns="45720" rIns="91440" bIns="45720" numCol="1" anchor="t">
            <a:noAutofit/>
          </a:bodyPr>
          <a:lstStyle/>
          <a:p>
            <a:pPr marL="0" indent="0">
              <a:lnSpc>
                <a:spcPct val="100000"/>
              </a:lnSpc>
              <a:spcBef>
                <a:spcPts val="0"/>
              </a:spcBef>
              <a:spcAft>
                <a:spcPts val="0"/>
              </a:spcAft>
              <a:buFontTx/>
              <a:buNone/>
            </a:pPr>
            <a:r>
              <a:rPr lang="en-US" altLang="zh-CN" sz="1400">
                <a:latin typeface="Arial" charset="0"/>
                <a:cs typeface="Arial" charset="0"/>
              </a:rPr>
              <a:t>Lòt moun renmen entèprèt oswa moun ki ap prepare taks. Entèprèt yo ka ede tradwi dokiman enpòtan pafwa ki nesesè pou ka imigrasyon yo epi preparatè yo ka ranpli fòm nan ak enfòmasyon aplikan an bay sèlman, men </a:t>
            </a:r>
            <a:r>
              <a:rPr lang="en-US" altLang="zh-CN" sz="1400" u="sng">
                <a:latin typeface="Arial" charset="0"/>
                <a:cs typeface="Arial" charset="0"/>
              </a:rPr>
              <a:t>yo pa kapab bay konsèy legal.</a:t>
            </a:r>
            <a:endParaRPr lang="ko-KR" altLang="en-US" sz="1400" u="sng">
              <a:latin typeface="Arial"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6"/>
          <p:cNvSpPr txBox="1">
            <a:spLocks noGrp="1"/>
          </p:cNvSpPr>
          <p:nvPr>
            <p:ph type="title"/>
          </p:nvPr>
        </p:nvSpPr>
        <p:spPr>
          <a:xfrm>
            <a:off x="628650" y="111760"/>
            <a:ext cx="7014210" cy="838835"/>
          </a:xfrm>
          <a:prstGeom prst="rect">
            <a:avLst/>
          </a:prstGeom>
        </p:spPr>
        <p:txBody>
          <a:bodyPr vert="horz" wrap="square" lIns="68580" tIns="34290" rIns="68580" bIns="34290" numCol="1" anchor="ctr">
            <a:noAutofit/>
          </a:bodyPr>
          <a:lstStyle/>
          <a:p>
            <a:pPr marL="0" indent="0" algn="l" rtl="0">
              <a:lnSpc>
                <a:spcPct val="100000"/>
              </a:lnSpc>
              <a:spcBef>
                <a:spcPts val="0"/>
              </a:spcBef>
              <a:spcAft>
                <a:spcPts val="0"/>
              </a:spcAft>
              <a:buFontTx/>
              <a:buNone/>
            </a:pPr>
            <a:r>
              <a:rPr sz="3000" b="1" i="0" strike="noStrike" cap="none" dirty="0" err="1">
                <a:latin typeface="Roboto" charset="0"/>
                <a:ea typeface="Roboto" charset="0"/>
                <a:cs typeface="Roboto" charset="0"/>
              </a:rPr>
              <a:t>Kisa</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mwen</a:t>
            </a:r>
            <a:r>
              <a:rPr sz="3000" b="1" i="0" strike="noStrike" cap="none" dirty="0">
                <a:latin typeface="Roboto" charset="0"/>
                <a:ea typeface="Roboto" charset="0"/>
                <a:cs typeface="Roboto" charset="0"/>
              </a:rPr>
              <a:t> ta </a:t>
            </a:r>
            <a:r>
              <a:rPr sz="3000" b="1" i="0" strike="noStrike" cap="none" dirty="0" err="1">
                <a:latin typeface="Roboto" charset="0"/>
                <a:ea typeface="Roboto" charset="0"/>
                <a:cs typeface="Roboto" charset="0"/>
              </a:rPr>
              <a:t>dwe</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fè</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si</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mwen</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te</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viktim</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fwod</a:t>
            </a:r>
            <a:r>
              <a:rPr sz="3000" b="1" i="0" strike="noStrike" cap="none" dirty="0">
                <a:latin typeface="Roboto" charset="0"/>
                <a:ea typeface="Roboto" charset="0"/>
                <a:cs typeface="Roboto" charset="0"/>
              </a:rPr>
              <a:t>?</a:t>
            </a:r>
            <a:endParaRPr lang="ko-KR" altLang="en-US" sz="3000" dirty="0"/>
          </a:p>
        </p:txBody>
      </p:sp>
      <p:sp>
        <p:nvSpPr>
          <p:cNvPr id="619" name="Google Shape;619;p86"/>
          <p:cNvSpPr txBox="1">
            <a:spLocks noGrp="1"/>
          </p:cNvSpPr>
          <p:nvPr>
            <p:ph type="body" idx="1"/>
          </p:nvPr>
        </p:nvSpPr>
        <p:spPr>
          <a:xfrm>
            <a:off x="628650" y="1369060"/>
            <a:ext cx="7887335" cy="3263900"/>
          </a:xfrm>
          <a:prstGeom prst="rect">
            <a:avLst/>
          </a:prstGeom>
        </p:spPr>
        <p:txBody>
          <a:bodyPr vert="horz" wrap="square" lIns="68580" tIns="34290" rIns="68580" bIns="34290" numCol="1" anchor="t">
            <a:normAutofit fontScale="92500" lnSpcReduction="10000"/>
          </a:bodyPr>
          <a:lstStyle/>
          <a:p>
            <a:pPr marL="0" indent="0" algn="l" rtl="0">
              <a:lnSpc>
                <a:spcPct val="100000"/>
              </a:lnSpc>
              <a:spcBef>
                <a:spcPts val="800"/>
              </a:spcBef>
              <a:spcAft>
                <a:spcPts val="0"/>
              </a:spcAft>
              <a:buFontTx/>
              <a:buNone/>
            </a:pPr>
            <a:r>
              <a:rPr b="0" i="0" strike="noStrike" cap="none" dirty="0">
                <a:latin typeface="Roboto" charset="0"/>
                <a:ea typeface="Roboto" charset="0"/>
                <a:cs typeface="Roboto" charset="0"/>
              </a:rPr>
              <a:t>Ou ka </a:t>
            </a:r>
            <a:r>
              <a:rPr b="0" i="0" strike="noStrike" cap="none" dirty="0" err="1">
                <a:latin typeface="Roboto" charset="0"/>
                <a:ea typeface="Roboto" charset="0"/>
                <a:cs typeface="Roboto" charset="0"/>
              </a:rPr>
              <a:t>fè</a:t>
            </a:r>
            <a:r>
              <a:rPr b="0" i="0" strike="noStrike" cap="none" dirty="0">
                <a:latin typeface="Roboto" charset="0"/>
                <a:ea typeface="Roboto" charset="0"/>
                <a:cs typeface="Roboto" charset="0"/>
              </a:rPr>
              <a:t> yon </a:t>
            </a:r>
            <a:r>
              <a:rPr b="0" i="0" strike="noStrike" cap="none" dirty="0" err="1">
                <a:latin typeface="Roboto" charset="0"/>
                <a:ea typeface="Roboto" charset="0"/>
                <a:cs typeface="Roboto" charset="0"/>
              </a:rPr>
              <a:t>rapò</a:t>
            </a:r>
            <a:r>
              <a:rPr b="0" i="0" strike="noStrike" cap="none" dirty="0">
                <a:latin typeface="Roboto" charset="0"/>
                <a:ea typeface="Roboto" charset="0"/>
                <a:cs typeface="Roboto" charset="0"/>
              </a:rPr>
              <a:t>! Sa a ka </a:t>
            </a:r>
            <a:r>
              <a:rPr b="0" i="0" strike="noStrike" cap="none" dirty="0" err="1">
                <a:latin typeface="Roboto" charset="0"/>
                <a:ea typeface="Roboto" charset="0"/>
                <a:cs typeface="Roboto" charset="0"/>
              </a:rPr>
              <a:t>ede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pwoteje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lòt</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moun</a:t>
            </a:r>
            <a:r>
              <a:rPr b="0" i="0" strike="noStrike" cap="none" dirty="0">
                <a:latin typeface="Roboto" charset="0"/>
                <a:ea typeface="Roboto" charset="0"/>
                <a:cs typeface="Roboto" charset="0"/>
              </a:rPr>
              <a:t> epi li ka </a:t>
            </a:r>
            <a:r>
              <a:rPr b="0" i="0" strike="noStrike" cap="none" dirty="0" err="1">
                <a:latin typeface="Roboto" charset="0"/>
                <a:ea typeface="Roboto" charset="0"/>
                <a:cs typeface="Roboto" charset="0"/>
              </a:rPr>
              <a:t>ede</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tou</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rezoud</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sitiyasyon</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ou</a:t>
            </a:r>
            <a:r>
              <a:rPr b="0" i="0" strike="noStrike" cap="none" dirty="0">
                <a:latin typeface="Roboto" charset="0"/>
                <a:ea typeface="Roboto" charset="0"/>
                <a:cs typeface="Roboto" charset="0"/>
              </a:rPr>
              <a:t>. Ou ka </a:t>
            </a:r>
            <a:r>
              <a:rPr b="0" i="0" strike="noStrike" cap="none" dirty="0" err="1">
                <a:latin typeface="Roboto" charset="0"/>
                <a:ea typeface="Roboto" charset="0"/>
                <a:cs typeface="Roboto" charset="0"/>
              </a:rPr>
              <a:t>fè</a:t>
            </a:r>
            <a:r>
              <a:rPr b="0" i="0" strike="noStrike" cap="none" dirty="0">
                <a:latin typeface="Roboto" charset="0"/>
                <a:ea typeface="Roboto" charset="0"/>
                <a:cs typeface="Roboto" charset="0"/>
              </a:rPr>
              <a:t> </a:t>
            </a:r>
            <a:r>
              <a:rPr b="0" i="0" strike="noStrike" cap="none" dirty="0" err="1">
                <a:latin typeface="Roboto" charset="0"/>
                <a:ea typeface="Roboto" charset="0"/>
                <a:cs typeface="Roboto" charset="0"/>
              </a:rPr>
              <a:t>rapò</a:t>
            </a:r>
            <a:r>
              <a:rPr b="0" i="0" strike="noStrike" cap="none" dirty="0">
                <a:latin typeface="Roboto" charset="0"/>
                <a:ea typeface="Roboto" charset="0"/>
                <a:cs typeface="Roboto" charset="0"/>
              </a:rPr>
              <a:t> bay:</a:t>
            </a:r>
            <a:endParaRPr lang="ko-KR" altLang="en-US" dirty="0"/>
          </a:p>
          <a:p>
            <a:pPr marL="457200" indent="-361950" algn="l" rtl="0">
              <a:lnSpc>
                <a:spcPct val="100000"/>
              </a:lnSpc>
              <a:spcBef>
                <a:spcPts val="800"/>
              </a:spcBef>
              <a:spcAft>
                <a:spcPts val="0"/>
              </a:spcAft>
              <a:buFont typeface="NanumGothic"/>
              <a:buChar char="•"/>
            </a:pPr>
            <a:r>
              <a:rPr b="0" i="0" strike="noStrike" cap="none" dirty="0" err="1">
                <a:solidFill>
                  <a:srgbClr val="000000"/>
                </a:solidFill>
                <a:latin typeface="Roboto" charset="0"/>
                <a:ea typeface="Roboto" charset="0"/>
                <a:cs typeface="Roboto" charset="0"/>
              </a:rPr>
              <a:t>Biwo</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Pwokirè</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Jeneral</a:t>
            </a:r>
            <a:r>
              <a:rPr b="0" i="0" strike="noStrike" cap="none" dirty="0">
                <a:solidFill>
                  <a:srgbClr val="000000"/>
                </a:solidFill>
                <a:latin typeface="Roboto" charset="0"/>
                <a:ea typeface="Roboto" charset="0"/>
                <a:cs typeface="Roboto" charset="0"/>
              </a:rPr>
              <a:t> Massachusetts la: (617) 963-2917 </a:t>
            </a:r>
            <a:r>
              <a:rPr b="0" i="0" strike="noStrike" cap="none" dirty="0" err="1">
                <a:solidFill>
                  <a:srgbClr val="000000"/>
                </a:solidFill>
                <a:latin typeface="Roboto" charset="0"/>
                <a:ea typeface="Roboto" charset="0"/>
                <a:cs typeface="Roboto" charset="0"/>
              </a:rPr>
              <a:t>oswa</a:t>
            </a:r>
            <a:r>
              <a:rPr b="0" i="0" strike="noStrike" cap="none" dirty="0">
                <a:solidFill>
                  <a:srgbClr val="000000"/>
                </a:solidFill>
                <a:latin typeface="Roboto" charset="0"/>
                <a:ea typeface="Roboto" charset="0"/>
                <a:cs typeface="Roboto" charset="0"/>
              </a:rPr>
              <a:t> </a:t>
            </a:r>
            <a:r>
              <a:rPr b="0" i="0" strike="noStrike" cap="none" dirty="0">
                <a:solidFill>
                  <a:srgbClr val="0070C0"/>
                </a:solidFill>
                <a:latin typeface="Roboto" charset="0"/>
                <a:ea typeface="Roboto" charset="0"/>
                <a:cs typeface="Roboto" charset="0"/>
              </a:rPr>
              <a:t>https://</a:t>
            </a:r>
            <a:r>
              <a:rPr b="0" i="0" strike="noStrike" cap="none" dirty="0" err="1">
                <a:solidFill>
                  <a:srgbClr val="0070C0"/>
                </a:solidFill>
                <a:latin typeface="Roboto" charset="0"/>
                <a:ea typeface="Roboto" charset="0"/>
                <a:cs typeface="Roboto" charset="0"/>
              </a:rPr>
              <a:t>www.eform.ago.state.ma.us</a:t>
            </a:r>
            <a:r>
              <a:rPr b="0" i="0" strike="noStrike" cap="none" dirty="0">
                <a:solidFill>
                  <a:srgbClr val="0070C0"/>
                </a:solidFill>
                <a:latin typeface="Roboto" charset="0"/>
                <a:ea typeface="Roboto" charset="0"/>
                <a:cs typeface="Roboto" charset="0"/>
              </a:rPr>
              <a:t>/</a:t>
            </a:r>
            <a:r>
              <a:rPr b="0" i="0" strike="noStrike" cap="none" dirty="0" err="1">
                <a:solidFill>
                  <a:srgbClr val="0070C0"/>
                </a:solidFill>
                <a:latin typeface="Roboto" charset="0"/>
                <a:ea typeface="Roboto" charset="0"/>
                <a:cs typeface="Roboto" charset="0"/>
              </a:rPr>
              <a:t>ago_eforms</a:t>
            </a:r>
            <a:r>
              <a:rPr b="0" i="0" strike="noStrike" cap="none" dirty="0">
                <a:solidFill>
                  <a:srgbClr val="0070C0"/>
                </a:solidFill>
                <a:latin typeface="Roboto" charset="0"/>
                <a:ea typeface="Roboto" charset="0"/>
                <a:cs typeface="Roboto" charset="0"/>
              </a:rPr>
              <a:t>/forms/</a:t>
            </a:r>
            <a:r>
              <a:rPr b="0" i="0" strike="noStrike" cap="none" dirty="0" err="1">
                <a:solidFill>
                  <a:srgbClr val="0070C0"/>
                </a:solidFill>
                <a:latin typeface="Roboto" charset="0"/>
                <a:ea typeface="Roboto" charset="0"/>
                <a:cs typeface="Roboto" charset="0"/>
              </a:rPr>
              <a:t>piac_ecomplaint.action</a:t>
            </a:r>
            <a:r>
              <a:rPr b="0" i="0" strike="noStrike" cap="none" dirty="0">
                <a:solidFill>
                  <a:srgbClr val="0070C0"/>
                </a:solidFill>
                <a:latin typeface="Roboto" charset="0"/>
                <a:ea typeface="Roboto" charset="0"/>
                <a:cs typeface="Roboto" charset="0"/>
              </a:rPr>
              <a:t> </a:t>
            </a:r>
            <a:endParaRPr lang="ko-KR" altLang="en-US" b="0" i="0" strike="noStrike" cap="none" dirty="0">
              <a:solidFill>
                <a:srgbClr val="0070C0"/>
              </a:solidFill>
              <a:latin typeface="Roboto" charset="0"/>
              <a:ea typeface="Roboto" charset="0"/>
              <a:cs typeface="Roboto" charset="0"/>
            </a:endParaRPr>
          </a:p>
          <a:p>
            <a:pPr marL="457200" indent="-361950" algn="l" rtl="0">
              <a:lnSpc>
                <a:spcPct val="100000"/>
              </a:lnSpc>
              <a:spcBef>
                <a:spcPts val="800"/>
              </a:spcBef>
              <a:spcAft>
                <a:spcPts val="0"/>
              </a:spcAft>
              <a:buFont typeface="NanumGothic"/>
              <a:buChar char="•"/>
            </a:pPr>
            <a:r>
              <a:rPr b="0" i="0" strike="noStrike" cap="none" dirty="0" err="1">
                <a:solidFill>
                  <a:srgbClr val="000000"/>
                </a:solidFill>
                <a:latin typeface="Roboto" charset="0"/>
                <a:ea typeface="Roboto" charset="0"/>
                <a:cs typeface="Roboto" charset="0"/>
              </a:rPr>
              <a:t>KonKonsèy</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Administrasyon</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Bawo</a:t>
            </a:r>
            <a:r>
              <a:rPr b="0" i="0" strike="noStrike" cap="none" dirty="0">
                <a:solidFill>
                  <a:srgbClr val="000000"/>
                </a:solidFill>
                <a:latin typeface="Roboto" charset="0"/>
                <a:ea typeface="Roboto" charset="0"/>
                <a:cs typeface="Roboto" charset="0"/>
              </a:rPr>
              <a:t> Massachusetts la: </a:t>
            </a:r>
            <a:r>
              <a:rPr b="0" i="0" strike="noStrike" cap="none" dirty="0">
                <a:solidFill>
                  <a:srgbClr val="0070C0"/>
                </a:solidFill>
                <a:latin typeface="Roboto" charset="0"/>
                <a:ea typeface="Roboto" charset="0"/>
                <a:cs typeface="Roboto" charset="0"/>
              </a:rPr>
              <a:t>https://</a:t>
            </a:r>
            <a:r>
              <a:rPr b="0" i="0" strike="noStrike" cap="none" dirty="0" err="1">
                <a:solidFill>
                  <a:srgbClr val="0070C0"/>
                </a:solidFill>
                <a:latin typeface="Roboto" charset="0"/>
                <a:ea typeface="Roboto" charset="0"/>
                <a:cs typeface="Roboto" charset="0"/>
              </a:rPr>
              <a:t>www.massbbo.org</a:t>
            </a:r>
            <a:r>
              <a:rPr b="0" i="0" strike="noStrike" cap="none" dirty="0">
                <a:solidFill>
                  <a:srgbClr val="0070C0"/>
                </a:solidFill>
                <a:latin typeface="Roboto" charset="0"/>
                <a:ea typeface="Roboto" charset="0"/>
                <a:cs typeface="Roboto" charset="0"/>
              </a:rPr>
              <a:t>/s/complaints </a:t>
            </a:r>
            <a:endParaRPr lang="ko-KR" altLang="en-US" b="0" i="0" strike="noStrike" cap="none" dirty="0">
              <a:solidFill>
                <a:srgbClr val="000000"/>
              </a:solidFill>
              <a:latin typeface="Roboto" charset="0"/>
              <a:ea typeface="Roboto" charset="0"/>
              <a:cs typeface="Roboto" charset="0"/>
            </a:endParaRPr>
          </a:p>
          <a:p>
            <a:pPr marL="457200" indent="-361950" algn="l" rtl="0">
              <a:lnSpc>
                <a:spcPct val="100000"/>
              </a:lnSpc>
              <a:spcBef>
                <a:spcPts val="800"/>
              </a:spcBef>
              <a:spcAft>
                <a:spcPts val="0"/>
              </a:spcAft>
              <a:buClr>
                <a:schemeClr val="tx1"/>
              </a:buClr>
              <a:buFont typeface="NanumGothic"/>
              <a:buChar char="•"/>
            </a:pPr>
            <a:r>
              <a:rPr b="0" i="0" strike="noStrike" cap="none" dirty="0" err="1">
                <a:solidFill>
                  <a:srgbClr val="000000"/>
                </a:solidFill>
                <a:latin typeface="Roboto" charset="0"/>
                <a:ea typeface="Roboto" charset="0"/>
                <a:cs typeface="Roboto" charset="0"/>
              </a:rPr>
              <a:t>Pwogram</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Prevansyon</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Fwod</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ak</a:t>
            </a:r>
            <a:r>
              <a:rPr b="0" i="0" strike="noStrike" cap="none" dirty="0">
                <a:solidFill>
                  <a:srgbClr val="000000"/>
                </a:solidFill>
                <a:latin typeface="Roboto" charset="0"/>
                <a:ea typeface="Roboto" charset="0"/>
                <a:cs typeface="Roboto" charset="0"/>
              </a:rPr>
              <a:t> Abi nan </a:t>
            </a:r>
            <a:r>
              <a:rPr b="0" i="0" strike="noStrike" cap="none" dirty="0" err="1">
                <a:solidFill>
                  <a:srgbClr val="000000"/>
                </a:solidFill>
                <a:latin typeface="Roboto" charset="0"/>
                <a:ea typeface="Roboto" charset="0"/>
                <a:cs typeface="Roboto" charset="0"/>
              </a:rPr>
              <a:t>tribinal</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imigrasyon</a:t>
            </a:r>
            <a:r>
              <a:rPr b="0" i="0" strike="noStrike" cap="none" dirty="0">
                <a:solidFill>
                  <a:srgbClr val="000000"/>
                </a:solidFill>
                <a:latin typeface="Roboto" charset="0"/>
                <a:ea typeface="Roboto" charset="0"/>
                <a:cs typeface="Roboto" charset="0"/>
              </a:rPr>
              <a:t> an (</a:t>
            </a:r>
            <a:r>
              <a:rPr b="0" i="0" strike="noStrike" cap="none" dirty="0" err="1">
                <a:solidFill>
                  <a:srgbClr val="000000"/>
                </a:solidFill>
                <a:latin typeface="Roboto" charset="0"/>
                <a:ea typeface="Roboto" charset="0"/>
                <a:cs typeface="Roboto" charset="0"/>
              </a:rPr>
              <a:t>si</a:t>
            </a:r>
            <a:r>
              <a:rPr b="0" i="0" strike="noStrike" cap="none" dirty="0">
                <a:solidFill>
                  <a:srgbClr val="000000"/>
                </a:solidFill>
                <a:latin typeface="Roboto" charset="0"/>
                <a:ea typeface="Roboto" charset="0"/>
                <a:cs typeface="Roboto" charset="0"/>
              </a:rPr>
              <a:t> w </a:t>
            </a:r>
            <a:r>
              <a:rPr b="0" i="0" strike="noStrike" cap="none" dirty="0" err="1">
                <a:solidFill>
                  <a:srgbClr val="000000"/>
                </a:solidFill>
                <a:latin typeface="Roboto" charset="0"/>
                <a:ea typeface="Roboto" charset="0"/>
                <a:cs typeface="Roboto" charset="0"/>
              </a:rPr>
              <a:t>deja</a:t>
            </a:r>
            <a:r>
              <a:rPr b="0" i="0" strike="noStrike" cap="none" dirty="0">
                <a:solidFill>
                  <a:srgbClr val="000000"/>
                </a:solidFill>
                <a:latin typeface="Roboto" charset="0"/>
                <a:ea typeface="Roboto" charset="0"/>
                <a:cs typeface="Roboto" charset="0"/>
              </a:rPr>
              <a:t> nan </a:t>
            </a:r>
            <a:r>
              <a:rPr b="0" i="0" strike="noStrike" cap="none" dirty="0" err="1">
                <a:solidFill>
                  <a:srgbClr val="000000"/>
                </a:solidFill>
                <a:latin typeface="Roboto" charset="0"/>
                <a:ea typeface="Roboto" charset="0"/>
                <a:cs typeface="Roboto" charset="0"/>
              </a:rPr>
              <a:t>tribinal</a:t>
            </a:r>
            <a:r>
              <a:rPr b="0" i="0" strike="noStrike" cap="none" dirty="0">
                <a:solidFill>
                  <a:srgbClr val="000000"/>
                </a:solidFill>
                <a:latin typeface="Roboto" charset="0"/>
                <a:ea typeface="Roboto" charset="0"/>
                <a:cs typeface="Roboto" charset="0"/>
              </a:rPr>
              <a:t> </a:t>
            </a:r>
            <a:r>
              <a:rPr b="0" i="0" strike="noStrike" cap="none" dirty="0" err="1">
                <a:solidFill>
                  <a:srgbClr val="000000"/>
                </a:solidFill>
                <a:latin typeface="Roboto" charset="0"/>
                <a:ea typeface="Roboto" charset="0"/>
                <a:cs typeface="Roboto" charset="0"/>
              </a:rPr>
              <a:t>imigrasyon</a:t>
            </a:r>
            <a:r>
              <a:rPr b="0" i="0" strike="noStrike" cap="none" dirty="0">
                <a:solidFill>
                  <a:srgbClr val="000000"/>
                </a:solidFill>
                <a:latin typeface="Roboto" charset="0"/>
                <a:ea typeface="Roboto" charset="0"/>
                <a:cs typeface="Roboto" charset="0"/>
              </a:rPr>
              <a:t>): (703) 305-0470 </a:t>
            </a:r>
            <a:r>
              <a:rPr b="0" i="0" strike="noStrike" cap="none" dirty="0" err="1">
                <a:solidFill>
                  <a:srgbClr val="000000"/>
                </a:solidFill>
                <a:latin typeface="Roboto" charset="0"/>
                <a:ea typeface="Roboto" charset="0"/>
                <a:cs typeface="Roboto" charset="0"/>
              </a:rPr>
              <a:t>oswa</a:t>
            </a:r>
            <a:r>
              <a:rPr b="0" i="0" strike="noStrike" cap="none" dirty="0">
                <a:solidFill>
                  <a:srgbClr val="000000"/>
                </a:solidFill>
                <a:latin typeface="Roboto" charset="0"/>
                <a:ea typeface="Roboto" charset="0"/>
                <a:cs typeface="Roboto" charset="0"/>
              </a:rPr>
              <a:t> </a:t>
            </a:r>
            <a:r>
              <a:rPr b="0" i="0" strike="noStrike" cap="none" dirty="0" err="1">
                <a:solidFill>
                  <a:schemeClr val="tx1"/>
                </a:solidFill>
                <a:latin typeface="Roboto" charset="0"/>
                <a:ea typeface="Roboto" charset="0"/>
                <a:cs typeface="Roboto" charset="0"/>
              </a:rPr>
              <a:t>EOIR.Fraud.Program@usdoj.gov</a:t>
            </a:r>
            <a:endParaRPr lang="ko-KR" altLang="en-US" b="0" dirty="0">
              <a:solidFill>
                <a:schemeClr val="tx1"/>
              </a:solidFill>
            </a:endParaRPr>
          </a:p>
          <a:p>
            <a:pPr marL="457200" indent="-361950" algn="l" rtl="0">
              <a:lnSpc>
                <a:spcPct val="100000"/>
              </a:lnSpc>
              <a:spcBef>
                <a:spcPts val="800"/>
              </a:spcBef>
              <a:spcAft>
                <a:spcPts val="0"/>
              </a:spcAft>
            </a:pPr>
            <a:endParaRPr lang="ko-KR"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7"/>
          <p:cNvSpPr txBox="1">
            <a:spLocks noGrp="1"/>
          </p:cNvSpPr>
          <p:nvPr>
            <p:ph type="title"/>
          </p:nvPr>
        </p:nvSpPr>
        <p:spPr>
          <a:xfrm>
            <a:off x="628650" y="434340"/>
            <a:ext cx="6638925" cy="516890"/>
          </a:xfrm>
          <a:prstGeom prst="rect">
            <a:avLst/>
          </a:prstGeom>
        </p:spPr>
        <p:txBody>
          <a:bodyPr vert="horz" wrap="square" lIns="68580" tIns="34290" rIns="68580" bIns="34290" numCol="1" anchor="ctr">
            <a:noAutofit/>
          </a:bodyPr>
          <a:lstStyle/>
          <a:p>
            <a:pPr marL="0" indent="0" algn="l" rtl="0">
              <a:lnSpc>
                <a:spcPct val="100000"/>
              </a:lnSpc>
              <a:spcBef>
                <a:spcPts val="0"/>
              </a:spcBef>
              <a:spcAft>
                <a:spcPts val="0"/>
              </a:spcAft>
              <a:buFontTx/>
              <a:buNone/>
            </a:pPr>
            <a:r>
              <a:rPr sz="3000" b="1" i="0" strike="noStrike" cap="none" dirty="0" err="1">
                <a:latin typeface="Roboto" charset="0"/>
                <a:ea typeface="Roboto" charset="0"/>
                <a:cs typeface="Roboto" charset="0"/>
              </a:rPr>
              <a:t>Resous</a:t>
            </a:r>
            <a:r>
              <a:rPr sz="3000" b="1" i="0" strike="noStrike" cap="none" dirty="0">
                <a:latin typeface="Roboto" charset="0"/>
                <a:ea typeface="Roboto" charset="0"/>
                <a:cs typeface="Roboto" charset="0"/>
              </a:rPr>
              <a:t> Legal </a:t>
            </a:r>
            <a:r>
              <a:rPr sz="3000" b="1" i="0" strike="noStrike" cap="none" dirty="0" err="1">
                <a:latin typeface="Roboto" charset="0"/>
                <a:ea typeface="Roboto" charset="0"/>
                <a:cs typeface="Roboto" charset="0"/>
              </a:rPr>
              <a:t>pou</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Imigrasyon</a:t>
            </a:r>
            <a:endParaRPr lang="ko-KR" altLang="en-US" sz="3000" dirty="0"/>
          </a:p>
        </p:txBody>
      </p:sp>
      <p:sp>
        <p:nvSpPr>
          <p:cNvPr id="626" name="Google Shape;626;p87"/>
          <p:cNvSpPr txBox="1">
            <a:spLocks noGrp="1"/>
          </p:cNvSpPr>
          <p:nvPr>
            <p:ph type="body" idx="1"/>
          </p:nvPr>
        </p:nvSpPr>
        <p:spPr>
          <a:xfrm>
            <a:off x="573405" y="1155700"/>
            <a:ext cx="5712460" cy="3449955"/>
          </a:xfrm>
          <a:prstGeom prst="rect">
            <a:avLst/>
          </a:prstGeom>
        </p:spPr>
        <p:txBody>
          <a:bodyPr vert="horz" wrap="square" lIns="91440" tIns="36830" rIns="91440" bIns="91440" numCol="1" anchor="t">
            <a:normAutofit fontScale="92500"/>
          </a:bodyPr>
          <a:lstStyle/>
          <a:p>
            <a:pPr marL="342900" indent="-294005" algn="l" rtl="0">
              <a:lnSpc>
                <a:spcPct val="100000"/>
              </a:lnSpc>
              <a:spcBef>
                <a:spcPts val="800"/>
              </a:spcBef>
              <a:spcAft>
                <a:spcPts val="0"/>
              </a:spcAft>
              <a:buFont typeface="NanumGothic"/>
              <a:buChar char="•"/>
            </a:pPr>
            <a:r>
              <a:rPr sz="1900" b="0" i="0" strike="noStrike" cap="none" dirty="0" err="1">
                <a:latin typeface="Arial" charset="0"/>
                <a:ea typeface="Arial" charset="0"/>
                <a:cs typeface="Arial" charset="0"/>
              </a:rPr>
              <a:t>Anyè</a:t>
            </a:r>
            <a:r>
              <a:rPr sz="1900" b="0" i="0" strike="noStrike" cap="none" dirty="0">
                <a:latin typeface="Arial" charset="0"/>
                <a:ea typeface="Arial" charset="0"/>
                <a:cs typeface="Arial" charset="0"/>
              </a:rPr>
              <a:t> </a:t>
            </a:r>
            <a:r>
              <a:rPr sz="1900" b="0" i="0" strike="noStrike" cap="none" dirty="0" err="1">
                <a:latin typeface="Arial" charset="0"/>
                <a:ea typeface="Arial" charset="0"/>
                <a:cs typeface="Arial" charset="0"/>
              </a:rPr>
              <a:t>Sèvis</a:t>
            </a:r>
            <a:r>
              <a:rPr sz="1900" b="0" i="0" strike="noStrike" cap="none" dirty="0">
                <a:latin typeface="Arial" charset="0"/>
                <a:ea typeface="Arial" charset="0"/>
                <a:cs typeface="Arial" charset="0"/>
              </a:rPr>
              <a:t> Legal nan Massachusetts:</a:t>
            </a:r>
            <a:endParaRPr lang="ko-KR" altLang="en-US" sz="1900" dirty="0">
              <a:latin typeface="Arial" charset="0"/>
              <a:ea typeface="Arial" charset="0"/>
              <a:cs typeface="Arial" charset="0"/>
            </a:endParaRPr>
          </a:p>
          <a:p>
            <a:pPr marL="685800" lvl="1" indent="-270510" algn="l" rtl="0">
              <a:lnSpc>
                <a:spcPct val="100000"/>
              </a:lnSpc>
              <a:spcBef>
                <a:spcPts val="0"/>
              </a:spcBef>
              <a:spcAft>
                <a:spcPts val="0"/>
              </a:spcAft>
              <a:buFont typeface="Arial"/>
              <a:buChar char="•"/>
            </a:pPr>
            <a:r>
              <a:rPr lang="nl-NL" sz="1700" dirty="0">
                <a:latin typeface="Arial" charset="0"/>
                <a:ea typeface="Arial" charset="0"/>
                <a:cs typeface="Arial" charset="0"/>
              </a:rPr>
              <a:t>Zouti Rechèch Resous Legal Nan Massachusetts: </a:t>
            </a:r>
            <a:r>
              <a:rPr lang="nl-NL" sz="1700" u="sng" dirty="0">
                <a:solidFill>
                  <a:srgbClr val="058CE8"/>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https://masslrf.org/en/home</a:t>
            </a:r>
            <a:r>
              <a:rPr lang="nl-NL" sz="1700" dirty="0">
                <a:solidFill>
                  <a:srgbClr val="058CE8"/>
                </a:solidFill>
                <a:latin typeface="Arial" charset="0"/>
                <a:ea typeface="Arial" charset="0"/>
                <a:cs typeface="Arial" charset="0"/>
              </a:rPr>
              <a:t> </a:t>
            </a:r>
            <a:endParaRPr lang="nl-NL" altLang="ko-KR" sz="1700" dirty="0">
              <a:solidFill>
                <a:srgbClr val="058CE8"/>
              </a:solidFill>
              <a:latin typeface="Arial" charset="0"/>
              <a:ea typeface="Arial" charset="0"/>
              <a:cs typeface="Arial" charset="0"/>
            </a:endParaRPr>
          </a:p>
          <a:p>
            <a:pPr marL="685800" lvl="1" indent="-270510" algn="l" rtl="0">
              <a:lnSpc>
                <a:spcPct val="100000"/>
              </a:lnSpc>
              <a:spcBef>
                <a:spcPts val="0"/>
              </a:spcBef>
              <a:spcAft>
                <a:spcPts val="0"/>
              </a:spcAft>
              <a:buFont typeface="Arial"/>
              <a:buChar char="•"/>
            </a:pPr>
            <a:r>
              <a:rPr lang="nl-NL" sz="1700" dirty="0">
                <a:latin typeface="Arial" charset="0"/>
                <a:ea typeface="Arial" charset="0"/>
                <a:cs typeface="Arial" charset="0"/>
              </a:rPr>
              <a:t>Lis sèvis legal tribinal imigrasyon: </a:t>
            </a:r>
            <a:r>
              <a:rPr lang="nl-NL" sz="1700" u="sng" dirty="0">
                <a:solidFill>
                  <a:srgbClr val="058CE8"/>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https://www.justice.gov/eoir/file/ProBonoMA/download</a:t>
            </a:r>
            <a:r>
              <a:rPr lang="nl-NL" sz="1700" dirty="0">
                <a:solidFill>
                  <a:srgbClr val="058CE8"/>
                </a:solidFill>
                <a:latin typeface="Arial" charset="0"/>
                <a:ea typeface="Arial" charset="0"/>
                <a:cs typeface="Arial" charset="0"/>
              </a:rPr>
              <a:t> </a:t>
            </a:r>
            <a:endParaRPr lang="nl-NL" altLang="ko-KR" sz="1700" dirty="0">
              <a:solidFill>
                <a:srgbClr val="058CE8"/>
              </a:solidFill>
              <a:latin typeface="Arial" charset="0"/>
              <a:ea typeface="Arial" charset="0"/>
              <a:cs typeface="Arial" charset="0"/>
            </a:endParaRPr>
          </a:p>
          <a:p>
            <a:pPr marL="685800" lvl="1" indent="-259080" algn="l" rtl="0">
              <a:lnSpc>
                <a:spcPct val="100000"/>
              </a:lnSpc>
              <a:spcBef>
                <a:spcPts val="800"/>
              </a:spcBef>
              <a:spcAft>
                <a:spcPts val="0"/>
              </a:spcAft>
              <a:buSzPct val="91428"/>
              <a:buFont typeface="Arial"/>
              <a:buChar char="•"/>
            </a:pPr>
            <a:r>
              <a:rPr lang="nl-NL" sz="1700" dirty="0">
                <a:latin typeface="Arial" charset="0"/>
                <a:ea typeface="Arial" charset="0"/>
                <a:cs typeface="Arial" charset="0"/>
              </a:rPr>
              <a:t>Konsiltasyon gratis nan Vil Boston: </a:t>
            </a:r>
            <a:r>
              <a:rPr lang="nl-NL" sz="1700" u="sng" dirty="0">
                <a:solidFill>
                  <a:schemeClr val="hlink"/>
                </a:solidFill>
                <a:latin typeface="Arial" charset="0"/>
                <a:ea typeface="Arial" charset="0"/>
                <a:cs typeface="Arial" charset="0"/>
                <a:hlinkClick r:id="rId5">
                  <a:extLst>
                    <a:ext uri="{A12FA001-AC4F-418D-AE19-62706E023703}">
                      <ahyp:hlinkClr xmlns:ahyp="http://schemas.microsoft.com/office/drawing/2018/hyperlinkcolor" val="hlink"/>
                    </a:ext>
                  </a:extLst>
                </a:hlinkClick>
              </a:rPr>
              <a:t>https://masslrf.org/en/programs/view/boston_immig_clinic</a:t>
            </a:r>
            <a:r>
              <a:rPr lang="nl-NL" sz="1700" dirty="0">
                <a:latin typeface="Arial" charset="0"/>
                <a:ea typeface="Arial" charset="0"/>
                <a:cs typeface="Arial" charset="0"/>
              </a:rPr>
              <a:t> </a:t>
            </a:r>
            <a:endParaRPr lang="nl-NL" altLang="ko-KR" sz="1700" dirty="0">
              <a:latin typeface="Arial" charset="0"/>
              <a:ea typeface="Arial" charset="0"/>
              <a:cs typeface="Arial" charset="0"/>
            </a:endParaRPr>
          </a:p>
          <a:p>
            <a:pPr marL="342900" indent="-294005" algn="l" rtl="0">
              <a:lnSpc>
                <a:spcPct val="100000"/>
              </a:lnSpc>
              <a:spcBef>
                <a:spcPts val="800"/>
              </a:spcBef>
              <a:spcAft>
                <a:spcPts val="0"/>
              </a:spcAft>
              <a:buFont typeface="NanumGothic"/>
              <a:buChar char="•"/>
            </a:pPr>
            <a:r>
              <a:rPr sz="1900" b="0" i="0" strike="noStrike" cap="none" dirty="0" err="1">
                <a:latin typeface="Arial" charset="0"/>
                <a:ea typeface="Arial" charset="0"/>
                <a:cs typeface="Arial" charset="0"/>
              </a:rPr>
              <a:t>Anyè</a:t>
            </a:r>
            <a:r>
              <a:rPr sz="1900" b="0" i="0" strike="noStrike" cap="none" dirty="0">
                <a:latin typeface="Arial" charset="0"/>
                <a:ea typeface="Arial" charset="0"/>
                <a:cs typeface="Arial" charset="0"/>
              </a:rPr>
              <a:t> </a:t>
            </a:r>
            <a:r>
              <a:rPr sz="1900" b="0" i="0" strike="noStrike" cap="none" dirty="0" err="1">
                <a:latin typeface="Arial" charset="0"/>
                <a:ea typeface="Arial" charset="0"/>
                <a:cs typeface="Arial" charset="0"/>
              </a:rPr>
              <a:t>Sèvis</a:t>
            </a:r>
            <a:r>
              <a:rPr sz="1900" b="0" i="0" strike="noStrike" cap="none" dirty="0">
                <a:latin typeface="Arial" charset="0"/>
                <a:ea typeface="Arial" charset="0"/>
                <a:cs typeface="Arial" charset="0"/>
              </a:rPr>
              <a:t> Legal </a:t>
            </a:r>
            <a:r>
              <a:rPr sz="1900" b="0" i="0" strike="noStrike" cap="none" dirty="0" err="1">
                <a:latin typeface="Arial" charset="0"/>
                <a:ea typeface="Arial" charset="0"/>
                <a:cs typeface="Arial" charset="0"/>
              </a:rPr>
              <a:t>Deyò</a:t>
            </a:r>
            <a:r>
              <a:rPr sz="1900" b="0" i="0" strike="noStrike" cap="none" dirty="0">
                <a:latin typeface="Arial" charset="0"/>
                <a:ea typeface="Arial" charset="0"/>
                <a:cs typeface="Arial" charset="0"/>
              </a:rPr>
              <a:t> Massachusetts:</a:t>
            </a:r>
            <a:endParaRPr lang="ko-KR" altLang="en-US" sz="1900" dirty="0">
              <a:latin typeface="Arial" charset="0"/>
              <a:ea typeface="Arial" charset="0"/>
              <a:cs typeface="Arial" charset="0"/>
            </a:endParaRPr>
          </a:p>
          <a:p>
            <a:pPr marL="685800" lvl="1" indent="-270510" algn="l" rtl="0">
              <a:lnSpc>
                <a:spcPct val="100000"/>
              </a:lnSpc>
              <a:spcBef>
                <a:spcPts val="0"/>
              </a:spcBef>
              <a:spcAft>
                <a:spcPts val="0"/>
              </a:spcAft>
              <a:buFont typeface="Arial"/>
              <a:buChar char="•"/>
            </a:pPr>
            <a:r>
              <a:rPr sz="1700" dirty="0">
                <a:latin typeface="Arial" charset="0"/>
                <a:ea typeface="Arial" charset="0"/>
                <a:cs typeface="Arial" charset="0"/>
              </a:rPr>
              <a:t>Lis Legal </a:t>
            </a:r>
            <a:r>
              <a:rPr sz="1700" dirty="0" err="1">
                <a:latin typeface="Arial" charset="0"/>
                <a:ea typeface="Arial" charset="0"/>
                <a:cs typeface="Arial" charset="0"/>
              </a:rPr>
              <a:t>Rezo</a:t>
            </a:r>
            <a:r>
              <a:rPr sz="1700" dirty="0">
                <a:latin typeface="Arial" charset="0"/>
                <a:ea typeface="Arial" charset="0"/>
                <a:cs typeface="Arial" charset="0"/>
              </a:rPr>
              <a:t> </a:t>
            </a:r>
            <a:r>
              <a:rPr sz="1700" dirty="0" err="1">
                <a:latin typeface="Arial" charset="0"/>
                <a:ea typeface="Arial" charset="0"/>
                <a:cs typeface="Arial" charset="0"/>
              </a:rPr>
              <a:t>Defansè</a:t>
            </a:r>
            <a:r>
              <a:rPr sz="1700" dirty="0">
                <a:latin typeface="Arial" charset="0"/>
                <a:ea typeface="Arial" charset="0"/>
                <a:cs typeface="Arial" charset="0"/>
              </a:rPr>
              <a:t> </a:t>
            </a:r>
            <a:r>
              <a:rPr sz="1700" dirty="0" err="1">
                <a:latin typeface="Arial" charset="0"/>
                <a:ea typeface="Arial" charset="0"/>
                <a:cs typeface="Arial" charset="0"/>
              </a:rPr>
              <a:t>Imigrasyon</a:t>
            </a:r>
            <a:r>
              <a:rPr sz="1700" dirty="0">
                <a:latin typeface="Arial" charset="0"/>
                <a:ea typeface="Arial" charset="0"/>
                <a:cs typeface="Arial" charset="0"/>
              </a:rPr>
              <a:t>: </a:t>
            </a:r>
            <a:r>
              <a:rPr sz="1700" u="sng" dirty="0">
                <a:solidFill>
                  <a:srgbClr val="058CE8"/>
                </a:solidFill>
                <a:latin typeface="Arial" charset="0"/>
                <a:ea typeface="Arial" charset="0"/>
                <a:cs typeface="Arial" charset="0"/>
                <a:hlinkClick r:id="rId6">
                  <a:extLst>
                    <a:ext uri="{A12FA001-AC4F-418D-AE19-62706E023703}">
                      <ahyp:hlinkClr xmlns:ahyp="http://schemas.microsoft.com/office/drawing/2018/hyperlinkcolor" val="tx"/>
                    </a:ext>
                  </a:extLst>
                </a:hlinkClick>
              </a:rPr>
              <a:t>https://</a:t>
            </a:r>
            <a:r>
              <a:rPr sz="1700" u="sng" dirty="0" err="1">
                <a:solidFill>
                  <a:srgbClr val="058CE8"/>
                </a:solidFill>
                <a:latin typeface="Arial" charset="0"/>
                <a:ea typeface="Arial" charset="0"/>
                <a:cs typeface="Arial" charset="0"/>
                <a:hlinkClick r:id="rId6">
                  <a:extLst>
                    <a:ext uri="{A12FA001-AC4F-418D-AE19-62706E023703}">
                      <ahyp:hlinkClr xmlns:ahyp="http://schemas.microsoft.com/office/drawing/2018/hyperlinkcolor" val="tx"/>
                    </a:ext>
                  </a:extLst>
                </a:hlinkClick>
              </a:rPr>
              <a:t>www.immigrationadvocates.org</a:t>
            </a:r>
            <a:r>
              <a:rPr sz="1700" u="sng" dirty="0">
                <a:solidFill>
                  <a:srgbClr val="058CE8"/>
                </a:solidFill>
                <a:latin typeface="Arial" charset="0"/>
                <a:ea typeface="Arial" charset="0"/>
                <a:cs typeface="Arial" charset="0"/>
                <a:hlinkClick r:id="rId6">
                  <a:extLst>
                    <a:ext uri="{A12FA001-AC4F-418D-AE19-62706E023703}">
                      <ahyp:hlinkClr xmlns:ahyp="http://schemas.microsoft.com/office/drawing/2018/hyperlinkcolor" val="tx"/>
                    </a:ext>
                  </a:extLst>
                </a:hlinkClick>
              </a:rPr>
              <a:t>/</a:t>
            </a:r>
            <a:r>
              <a:rPr sz="1700" u="sng" dirty="0" err="1">
                <a:solidFill>
                  <a:srgbClr val="058CE8"/>
                </a:solidFill>
                <a:latin typeface="Arial" charset="0"/>
                <a:ea typeface="Arial" charset="0"/>
                <a:cs typeface="Arial" charset="0"/>
                <a:hlinkClick r:id="rId6">
                  <a:extLst>
                    <a:ext uri="{A12FA001-AC4F-418D-AE19-62706E023703}">
                      <ahyp:hlinkClr xmlns:ahyp="http://schemas.microsoft.com/office/drawing/2018/hyperlinkcolor" val="tx"/>
                    </a:ext>
                  </a:extLst>
                </a:hlinkClick>
              </a:rPr>
              <a:t>legaldirectory</a:t>
            </a:r>
            <a:r>
              <a:rPr sz="1700" u="sng" dirty="0">
                <a:solidFill>
                  <a:srgbClr val="058CE8"/>
                </a:solidFill>
                <a:latin typeface="Arial" charset="0"/>
                <a:ea typeface="Arial" charset="0"/>
                <a:cs typeface="Arial" charset="0"/>
                <a:hlinkClick r:id="rId6">
                  <a:extLst>
                    <a:ext uri="{A12FA001-AC4F-418D-AE19-62706E023703}">
                      <ahyp:hlinkClr xmlns:ahyp="http://schemas.microsoft.com/office/drawing/2018/hyperlinkcolor" val="tx"/>
                    </a:ext>
                  </a:extLst>
                </a:hlinkClick>
              </a:rPr>
              <a:t>/</a:t>
            </a:r>
            <a:r>
              <a:rPr sz="1700" dirty="0">
                <a:solidFill>
                  <a:srgbClr val="058CE8"/>
                </a:solidFill>
                <a:latin typeface="Arial" charset="0"/>
                <a:ea typeface="Arial" charset="0"/>
                <a:cs typeface="Arial" charset="0"/>
              </a:rPr>
              <a:t> </a:t>
            </a:r>
            <a:endParaRPr lang="ko-KR" altLang="en-US" sz="1700" dirty="0">
              <a:solidFill>
                <a:srgbClr val="058CE8"/>
              </a:solidFill>
              <a:latin typeface="Arial" charset="0"/>
              <a:ea typeface="Arial" charset="0"/>
              <a:cs typeface="Arial" charset="0"/>
            </a:endParaRPr>
          </a:p>
        </p:txBody>
      </p:sp>
      <p:pic>
        <p:nvPicPr>
          <p:cNvPr id="627" name="Google Shape;627;p87"/>
          <p:cNvPicPr preferRelativeResize="0"/>
          <p:nvPr/>
        </p:nvPicPr>
        <p:blipFill>
          <a:blip r:embed="rId7">
            <a:alphaModFix/>
          </a:blip>
          <a:stretch>
            <a:fillRect/>
          </a:stretch>
        </p:blipFill>
        <p:spPr>
          <a:xfrm>
            <a:off x="6451600" y="1806575"/>
            <a:ext cx="2553970" cy="1701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8"/>
          <p:cNvSpPr txBox="1">
            <a:spLocks noGrp="1"/>
          </p:cNvSpPr>
          <p:nvPr>
            <p:ph type="ctrTitle"/>
          </p:nvPr>
        </p:nvSpPr>
        <p:spPr>
          <a:xfrm>
            <a:off x="1143000" y="842010"/>
            <a:ext cx="5514975" cy="679450"/>
          </a:xfrm>
          <a:prstGeom prst="rect">
            <a:avLst/>
          </a:prstGeom>
        </p:spPr>
        <p:txBody>
          <a:bodyPr vert="horz" wrap="square" lIns="68580" tIns="34290" rIns="68580" bIns="34290" numCol="1" anchor="b">
            <a:normAutofit fontScale="90000"/>
          </a:bodyPr>
          <a:lstStyle/>
          <a:p>
            <a:pPr marL="0" indent="0" algn="l" rtl="0">
              <a:lnSpc>
                <a:spcPct val="100000"/>
              </a:lnSpc>
              <a:spcBef>
                <a:spcPts val="0"/>
              </a:spcBef>
              <a:spcAft>
                <a:spcPts val="0"/>
              </a:spcAft>
              <a:buFontTx/>
              <a:buNone/>
            </a:pPr>
            <a:r>
              <a:rPr sz="4500"/>
              <a:t>Plis Resous</a:t>
            </a:r>
            <a:endParaRPr lang="ko-KR" altLang="en-US" sz="4500"/>
          </a:p>
        </p:txBody>
      </p:sp>
      <p:pic>
        <p:nvPicPr>
          <p:cNvPr id="633" name="Google Shape;633;p88"/>
          <p:cNvPicPr preferRelativeResize="0"/>
          <p:nvPr/>
        </p:nvPicPr>
        <p:blipFill>
          <a:blip r:embed="rId3">
            <a:alphaModFix/>
          </a:blip>
          <a:stretch>
            <a:fillRect/>
          </a:stretch>
        </p:blipFill>
        <p:spPr>
          <a:xfrm>
            <a:off x="3232785" y="1652270"/>
            <a:ext cx="3318510" cy="33185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5"/>
          <p:cNvSpPr txBox="1">
            <a:spLocks noGrp="1"/>
          </p:cNvSpPr>
          <p:nvPr>
            <p:ph type="title"/>
          </p:nvPr>
        </p:nvSpPr>
        <p:spPr>
          <a:xfrm>
            <a:off x="572770" y="0"/>
            <a:ext cx="6219190" cy="1139190"/>
          </a:xfrm>
          <a:prstGeom prst="rect">
            <a:avLst/>
          </a:prstGeom>
          <a:noFill/>
          <a:ln>
            <a:noFill/>
            <a:prstDash/>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sz="3000" b="1" i="0" strike="noStrike" cap="none" dirty="0" err="1">
                <a:latin typeface="Roboto" charset="0"/>
                <a:ea typeface="Roboto" charset="0"/>
                <a:cs typeface="Roboto" charset="0"/>
              </a:rPr>
              <a:t>Sistèm</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Imigrasyon</a:t>
            </a:r>
            <a:r>
              <a:rPr sz="3000" b="1" i="0" strike="noStrike" cap="none" dirty="0">
                <a:latin typeface="Roboto" charset="0"/>
                <a:ea typeface="Roboto" charset="0"/>
                <a:cs typeface="Roboto" charset="0"/>
              </a:rPr>
              <a:t> an: </a:t>
            </a:r>
            <a:r>
              <a:rPr sz="3000" b="1" i="0" strike="noStrike" cap="none" dirty="0" err="1">
                <a:latin typeface="Roboto" charset="0"/>
                <a:ea typeface="Roboto" charset="0"/>
                <a:cs typeface="Roboto" charset="0"/>
              </a:rPr>
              <a:t>Depatman</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Sekirite</a:t>
            </a:r>
            <a:r>
              <a:rPr sz="3000" b="1" i="0" strike="noStrike" cap="none" dirty="0">
                <a:latin typeface="Roboto" charset="0"/>
                <a:ea typeface="Roboto" charset="0"/>
                <a:cs typeface="Roboto" charset="0"/>
              </a:rPr>
              <a:t> </a:t>
            </a:r>
            <a:r>
              <a:rPr sz="3000" b="1" i="0" strike="noStrike" cap="none" dirty="0" err="1">
                <a:latin typeface="Roboto" charset="0"/>
                <a:ea typeface="Roboto" charset="0"/>
                <a:cs typeface="Roboto" charset="0"/>
              </a:rPr>
              <a:t>Enteryè</a:t>
            </a:r>
            <a:endParaRPr lang="ko-KR" altLang="en-US" sz="3000" dirty="0"/>
          </a:p>
        </p:txBody>
      </p:sp>
      <p:sp>
        <p:nvSpPr>
          <p:cNvPr id="325" name="Google Shape;325;p55"/>
          <p:cNvSpPr txBox="1">
            <a:spLocks noGrp="1"/>
          </p:cNvSpPr>
          <p:nvPr>
            <p:ph type="body" idx="1"/>
          </p:nvPr>
        </p:nvSpPr>
        <p:spPr>
          <a:xfrm>
            <a:off x="481330" y="1305560"/>
            <a:ext cx="8033385" cy="3326765"/>
          </a:xfrm>
          <a:prstGeom prst="rect">
            <a:avLst/>
          </a:prstGeom>
          <a:noFill/>
          <a:ln>
            <a:noFill/>
          </a:ln>
        </p:spPr>
        <p:txBody>
          <a:bodyPr spcFirstLastPara="1" wrap="square" lIns="68575" tIns="34275" rIns="68575" bIns="34275" anchor="t" anchorCtr="0">
            <a:normAutofit/>
          </a:bodyPr>
          <a:lstStyle/>
          <a:p>
            <a:pPr marL="177800" lvl="0" indent="-50800" algn="l" rtl="0">
              <a:lnSpc>
                <a:spcPct val="100000"/>
              </a:lnSpc>
              <a:spcBef>
                <a:spcPts val="0"/>
              </a:spcBef>
              <a:spcAft>
                <a:spcPts val="0"/>
              </a:spcAft>
              <a:buClr>
                <a:srgbClr val="C12530"/>
              </a:buClr>
              <a:buSzPts val="2000"/>
              <a:buNone/>
            </a:pPr>
            <a:endParaRPr sz="2000"/>
          </a:p>
          <a:p>
            <a:pPr marL="279400" lvl="1" indent="0" algn="l" rtl="0">
              <a:lnSpc>
                <a:spcPct val="100000"/>
              </a:lnSpc>
              <a:spcBef>
                <a:spcPts val="400"/>
              </a:spcBef>
              <a:spcAft>
                <a:spcPts val="0"/>
              </a:spcAft>
              <a:buClr>
                <a:schemeClr val="dk1"/>
              </a:buClr>
              <a:buSzPts val="1500"/>
              <a:buNone/>
            </a:pPr>
            <a:endParaRPr sz="1500"/>
          </a:p>
          <a:p>
            <a:pPr marL="0" lvl="0" indent="0" algn="l" rtl="0">
              <a:lnSpc>
                <a:spcPct val="100000"/>
              </a:lnSpc>
              <a:spcBef>
                <a:spcPts val="800"/>
              </a:spcBef>
              <a:spcAft>
                <a:spcPts val="0"/>
              </a:spcAft>
              <a:buClr>
                <a:srgbClr val="C12530"/>
              </a:buClr>
              <a:buSzPts val="2100"/>
              <a:buNone/>
            </a:pPr>
            <a:endParaRPr/>
          </a:p>
        </p:txBody>
      </p:sp>
      <p:grpSp>
        <p:nvGrpSpPr>
          <p:cNvPr id="326" name="Google Shape;326;p55"/>
          <p:cNvGrpSpPr/>
          <p:nvPr/>
        </p:nvGrpSpPr>
        <p:grpSpPr>
          <a:xfrm>
            <a:off x="1537970" y="1238250"/>
            <a:ext cx="5921375" cy="3642995"/>
            <a:chOff x="1537970" y="1238250"/>
            <a:chExt cx="5921375" cy="3642995"/>
          </a:xfrm>
        </p:grpSpPr>
        <p:sp>
          <p:nvSpPr>
            <p:cNvPr id="327" name="Google Shape;327;p55"/>
            <p:cNvSpPr>
              <a:spLocks/>
            </p:cNvSpPr>
            <p:nvPr/>
          </p:nvSpPr>
          <p:spPr>
            <a:xfrm>
              <a:off x="1537970" y="1238250"/>
              <a:ext cx="5922010" cy="1639570"/>
            </a:xfrm>
            <a:prstGeom prst="roundRect">
              <a:avLst>
                <a:gd name="adj" fmla="val 10000"/>
              </a:avLst>
            </a:prstGeom>
            <a:solidFill>
              <a:srgbClr val="CCD3EA">
                <a:alpha val="87920"/>
              </a:srgbClr>
            </a:solidFill>
            <a:ln w="12700" cap="flat" cmpd="sng">
              <a:solidFill>
                <a:srgbClr val="CCD3EA">
                  <a:alpha val="87843"/>
                </a:srgb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28" name="Google Shape;328;p55"/>
            <p:cNvSpPr>
              <a:spLocks/>
            </p:cNvSpPr>
            <p:nvPr/>
          </p:nvSpPr>
          <p:spPr>
            <a:xfrm>
              <a:off x="1715135" y="1456690"/>
              <a:ext cx="1739900" cy="1202690"/>
            </a:xfrm>
            <a:prstGeom prst="roundRect">
              <a:avLst>
                <a:gd name="adj" fmla="val 10000"/>
              </a:avLst>
            </a:prstGeom>
            <a:solidFill>
              <a:srgbClr val="BFC8E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29" name="Google Shape;329;p55"/>
            <p:cNvSpPr>
              <a:spLocks/>
            </p:cNvSpPr>
            <p:nvPr/>
          </p:nvSpPr>
          <p:spPr>
            <a:xfrm rot="10800000">
              <a:off x="1715770" y="2877820"/>
              <a:ext cx="1739900" cy="2004060"/>
            </a:xfrm>
            <a:prstGeom prst="round2SameRect">
              <a:avLst>
                <a:gd name="adj1" fmla="val 10500"/>
                <a:gd name="adj2" fmla="val 0"/>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30" name="Google Shape;330;p55"/>
            <p:cNvSpPr txBox="1">
              <a:spLocks/>
            </p:cNvSpPr>
            <p:nvPr/>
          </p:nvSpPr>
          <p:spPr>
            <a:xfrm>
              <a:off x="1769110" y="2877820"/>
              <a:ext cx="1633220" cy="1958340"/>
            </a:xfrm>
            <a:prstGeom prst="rect">
              <a:avLst/>
            </a:prstGeom>
            <a:noFill/>
            <a:ln>
              <a:noFill/>
              <a:prstDash/>
            </a:ln>
          </p:spPr>
          <p:txBody>
            <a:bodyPr vert="horz" wrap="square" lIns="90805" tIns="90805" rIns="90805" bIns="90805" numCol="1" anchor="t">
              <a:noAutofit/>
            </a:bodyPr>
            <a:lstStyle/>
            <a:p>
              <a:pPr marL="0" indent="0" algn="ctr" rtl="0">
                <a:lnSpc>
                  <a:spcPct val="90000"/>
                </a:lnSpc>
                <a:spcBef>
                  <a:spcPts val="0"/>
                </a:spcBef>
                <a:spcAft>
                  <a:spcPts val="0"/>
                </a:spcAft>
                <a:buFontTx/>
                <a:buNone/>
              </a:pPr>
              <a:r>
                <a:rPr b="0" i="0" strike="noStrike" cap="none" dirty="0" err="1">
                  <a:solidFill>
                    <a:schemeClr val="lt1"/>
                  </a:solidFill>
                  <a:latin typeface="Calibri" charset="0"/>
                  <a:ea typeface="Calibri" charset="0"/>
                  <a:cs typeface="Calibri" charset="0"/>
                </a:rPr>
                <a:t>Lapolis</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Imigrasyon</a:t>
              </a:r>
              <a:r>
                <a:rPr b="0" i="0" strike="noStrike" cap="none" dirty="0">
                  <a:solidFill>
                    <a:schemeClr val="lt1"/>
                  </a:solidFill>
                  <a:latin typeface="Calibri" charset="0"/>
                  <a:ea typeface="Calibri" charset="0"/>
                  <a:cs typeface="Calibri" charset="0"/>
                </a:rPr>
                <a:t> / </a:t>
              </a:r>
              <a:r>
                <a:rPr b="0" i="0" strike="noStrike" cap="none" dirty="0" err="1">
                  <a:solidFill>
                    <a:schemeClr val="lt1"/>
                  </a:solidFill>
                  <a:latin typeface="Calibri" charset="0"/>
                  <a:ea typeface="Calibri" charset="0"/>
                  <a:cs typeface="Calibri" charset="0"/>
                </a:rPr>
                <a:t>Ranfòsman</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Detansyon</a:t>
              </a:r>
              <a:r>
                <a:rPr b="0" i="0" strike="noStrike" cap="none" dirty="0">
                  <a:solidFill>
                    <a:schemeClr val="lt1"/>
                  </a:solidFill>
                  <a:latin typeface="Calibri" charset="0"/>
                  <a:ea typeface="Calibri" charset="0"/>
                  <a:cs typeface="Calibri" charset="0"/>
                </a:rPr>
                <a:t> &amp; </a:t>
              </a:r>
              <a:r>
                <a:rPr b="0" i="0" strike="noStrike" cap="none" dirty="0" err="1">
                  <a:solidFill>
                    <a:schemeClr val="lt1"/>
                  </a:solidFill>
                  <a:latin typeface="Calibri" charset="0"/>
                  <a:ea typeface="Calibri" charset="0"/>
                  <a:cs typeface="Calibri" charset="0"/>
                </a:rPr>
                <a:t>Depòtasyon</a:t>
              </a:r>
              <a:r>
                <a:rPr b="0" i="0" strike="noStrike" cap="none" dirty="0">
                  <a:solidFill>
                    <a:schemeClr val="lt1"/>
                  </a:solidFill>
                  <a:latin typeface="Calibri" charset="0"/>
                  <a:ea typeface="Calibri" charset="0"/>
                  <a:cs typeface="Calibri" charset="0"/>
                </a:rPr>
                <a:t>, ki </a:t>
              </a:r>
              <a:r>
                <a:rPr b="0" i="0" strike="noStrike" cap="none" dirty="0" err="1">
                  <a:solidFill>
                    <a:schemeClr val="lt1"/>
                  </a:solidFill>
                  <a:latin typeface="Calibri" charset="0"/>
                  <a:ea typeface="Calibri" charset="0"/>
                  <a:cs typeface="Calibri" charset="0"/>
                </a:rPr>
                <a:t>reprezante</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Depatman</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Sekirite</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Enteryè</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Etazini</a:t>
              </a:r>
              <a:r>
                <a:rPr b="0" i="0" strike="noStrike" cap="none" dirty="0">
                  <a:solidFill>
                    <a:schemeClr val="lt1"/>
                  </a:solidFill>
                  <a:latin typeface="Calibri" charset="0"/>
                  <a:ea typeface="Calibri" charset="0"/>
                  <a:cs typeface="Calibri" charset="0"/>
                </a:rPr>
                <a:t> (DHS) nan </a:t>
              </a:r>
              <a:r>
                <a:rPr b="0" i="0" strike="noStrike" cap="none" dirty="0" err="1">
                  <a:solidFill>
                    <a:schemeClr val="lt1"/>
                  </a:solidFill>
                  <a:latin typeface="Calibri" charset="0"/>
                  <a:ea typeface="Calibri" charset="0"/>
                  <a:cs typeface="Calibri" charset="0"/>
                </a:rPr>
                <a:t>pwosedi</a:t>
              </a:r>
              <a:r>
                <a:rPr b="0" i="0" strike="noStrike" cap="none" dirty="0">
                  <a:solidFill>
                    <a:schemeClr val="lt1"/>
                  </a:solidFill>
                  <a:latin typeface="Calibri" charset="0"/>
                  <a:ea typeface="Calibri" charset="0"/>
                  <a:cs typeface="Calibri" charset="0"/>
                </a:rPr>
                <a:t> </a:t>
              </a:r>
              <a:r>
                <a:rPr b="0" i="0" strike="noStrike" cap="none" dirty="0" err="1">
                  <a:solidFill>
                    <a:schemeClr val="lt1"/>
                  </a:solidFill>
                  <a:latin typeface="Calibri" charset="0"/>
                  <a:ea typeface="Calibri" charset="0"/>
                  <a:cs typeface="Calibri" charset="0"/>
                </a:rPr>
                <a:t>imigrasyon</a:t>
              </a:r>
              <a:endParaRPr lang="ko-KR" altLang="en-US" b="0" i="0" strike="noStrike" cap="none" dirty="0">
                <a:solidFill>
                  <a:schemeClr val="lt1"/>
                </a:solidFill>
                <a:latin typeface="Calibri" charset="0"/>
                <a:ea typeface="Calibri" charset="0"/>
                <a:cs typeface="Calibri" charset="0"/>
              </a:endParaRPr>
            </a:p>
          </p:txBody>
        </p:sp>
        <p:sp>
          <p:nvSpPr>
            <p:cNvPr id="331" name="Google Shape;331;p55"/>
            <p:cNvSpPr>
              <a:spLocks/>
            </p:cNvSpPr>
            <p:nvPr/>
          </p:nvSpPr>
          <p:spPr>
            <a:xfrm>
              <a:off x="3628390" y="1456690"/>
              <a:ext cx="1739900" cy="1202690"/>
            </a:xfrm>
            <a:prstGeom prst="roundRect">
              <a:avLst>
                <a:gd name="adj" fmla="val 10000"/>
              </a:avLst>
            </a:prstGeom>
            <a:solidFill>
              <a:srgbClr val="BFC8E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32" name="Google Shape;332;p55"/>
            <p:cNvSpPr>
              <a:spLocks/>
            </p:cNvSpPr>
            <p:nvPr/>
          </p:nvSpPr>
          <p:spPr>
            <a:xfrm rot="10800000">
              <a:off x="3629025" y="2877820"/>
              <a:ext cx="1739900" cy="2004060"/>
            </a:xfrm>
            <a:prstGeom prst="round2SameRect">
              <a:avLst>
                <a:gd name="adj1" fmla="val 10500"/>
                <a:gd name="adj2" fmla="val 0"/>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33" name="Google Shape;333;p55"/>
            <p:cNvSpPr txBox="1">
              <a:spLocks/>
            </p:cNvSpPr>
            <p:nvPr/>
          </p:nvSpPr>
          <p:spPr>
            <a:xfrm>
              <a:off x="3682365" y="2877820"/>
              <a:ext cx="1633220" cy="1958340"/>
            </a:xfrm>
            <a:prstGeom prst="rect">
              <a:avLst/>
            </a:prstGeom>
            <a:noFill/>
            <a:ln>
              <a:noFill/>
              <a:prstDash/>
            </a:ln>
          </p:spPr>
          <p:txBody>
            <a:bodyPr vert="horz" wrap="square" lIns="90805" tIns="90805" rIns="90805" bIns="90805" numCol="1" anchor="t">
              <a:noAutofit/>
            </a:bodyPr>
            <a:lstStyle/>
            <a:p>
              <a:pPr marL="0" indent="0" algn="ctr" rtl="0">
                <a:lnSpc>
                  <a:spcPct val="90000"/>
                </a:lnSpc>
                <a:spcBef>
                  <a:spcPts val="0"/>
                </a:spcBef>
                <a:spcAft>
                  <a:spcPts val="0"/>
                </a:spcAft>
                <a:buFontTx/>
                <a:buNone/>
              </a:pPr>
              <a:r>
                <a:rPr sz="1500" b="0" i="0" strike="noStrike" cap="none">
                  <a:solidFill>
                    <a:schemeClr val="lt1"/>
                  </a:solidFill>
                  <a:latin typeface="Calibri" charset="0"/>
                  <a:ea typeface="Calibri" charset="0"/>
                  <a:cs typeface="Calibri" charset="0"/>
                </a:rPr>
                <a:t>Ranfòsman nan fwontyè a ak nan yon distans 100 mil de fwontyè a, pòs kontwòl, ak pò antre yo</a:t>
              </a:r>
              <a:endParaRPr lang="ko-KR" altLang="en-US" sz="1500" b="0" i="0" strike="noStrike" cap="none">
                <a:solidFill>
                  <a:schemeClr val="lt1"/>
                </a:solidFill>
                <a:latin typeface="Calibri" charset="0"/>
                <a:ea typeface="Calibri" charset="0"/>
                <a:cs typeface="Calibri" charset="0"/>
              </a:endParaRPr>
            </a:p>
          </p:txBody>
        </p:sp>
        <p:sp>
          <p:nvSpPr>
            <p:cNvPr id="334" name="Google Shape;334;p55"/>
            <p:cNvSpPr>
              <a:spLocks/>
            </p:cNvSpPr>
            <p:nvPr/>
          </p:nvSpPr>
          <p:spPr>
            <a:xfrm>
              <a:off x="5542280" y="1456690"/>
              <a:ext cx="1739900" cy="1202690"/>
            </a:xfrm>
            <a:prstGeom prst="roundRect">
              <a:avLst>
                <a:gd name="adj" fmla="val 10000"/>
              </a:avLst>
            </a:prstGeom>
            <a:solidFill>
              <a:srgbClr val="BFC8E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35" name="Google Shape;335;p55"/>
            <p:cNvSpPr>
              <a:spLocks/>
            </p:cNvSpPr>
            <p:nvPr/>
          </p:nvSpPr>
          <p:spPr>
            <a:xfrm rot="10800000">
              <a:off x="5542280" y="2877820"/>
              <a:ext cx="1739900" cy="2004060"/>
            </a:xfrm>
            <a:prstGeom prst="round2SameRect">
              <a:avLst>
                <a:gd name="adj1" fmla="val 10500"/>
                <a:gd name="adj2" fmla="val 0"/>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100" b="0" i="0" strike="noStrike" cap="none">
                <a:solidFill>
                  <a:srgbClr val="000000"/>
                </a:solidFill>
                <a:latin typeface="Arial" charset="0"/>
                <a:ea typeface="Arial" charset="0"/>
                <a:cs typeface="Arial" charset="0"/>
              </a:endParaRPr>
            </a:p>
          </p:txBody>
        </p:sp>
        <p:sp>
          <p:nvSpPr>
            <p:cNvPr id="336" name="Google Shape;336;p55"/>
            <p:cNvSpPr txBox="1">
              <a:spLocks/>
            </p:cNvSpPr>
            <p:nvPr/>
          </p:nvSpPr>
          <p:spPr>
            <a:xfrm>
              <a:off x="5595620" y="2877820"/>
              <a:ext cx="1633220" cy="1958340"/>
            </a:xfrm>
            <a:prstGeom prst="rect">
              <a:avLst/>
            </a:prstGeom>
            <a:noFill/>
            <a:ln>
              <a:noFill/>
              <a:prstDash/>
            </a:ln>
          </p:spPr>
          <p:txBody>
            <a:bodyPr vert="horz" wrap="square" lIns="90805" tIns="90805" rIns="90805" bIns="90805" numCol="1" anchor="t">
              <a:noAutofit/>
            </a:bodyPr>
            <a:lstStyle/>
            <a:p>
              <a:pPr marL="0" indent="0" algn="ctr" rtl="0">
                <a:lnSpc>
                  <a:spcPct val="90000"/>
                </a:lnSpc>
                <a:spcBef>
                  <a:spcPts val="0"/>
                </a:spcBef>
                <a:spcAft>
                  <a:spcPts val="0"/>
                </a:spcAft>
                <a:buFontTx/>
                <a:buNone/>
              </a:pPr>
              <a:r>
                <a:rPr sz="1500" b="0" i="0" strike="noStrike" cap="none">
                  <a:solidFill>
                    <a:schemeClr val="lt1"/>
                  </a:solidFill>
                  <a:latin typeface="Calibri" charset="0"/>
                  <a:ea typeface="Calibri" charset="0"/>
                  <a:cs typeface="Calibri" charset="0"/>
                </a:rPr>
                <a:t>Jije petisyon pou benefis imigrasyon (azil, kat vèt, sitwayènte, viza espesyal)</a:t>
              </a:r>
              <a:endParaRPr lang="ko-KR" altLang="en-US" sz="1500" b="0" i="0" strike="noStrike" cap="none">
                <a:solidFill>
                  <a:schemeClr val="lt1"/>
                </a:solidFill>
                <a:latin typeface="Calibri" charset="0"/>
                <a:ea typeface="Calibri" charset="0"/>
                <a:cs typeface="Calibri" charset="0"/>
              </a:endParaRPr>
            </a:p>
          </p:txBody>
        </p:sp>
      </p:grpSp>
      <p:sp>
        <p:nvSpPr>
          <p:cNvPr id="337" name="Google Shape;337;p55"/>
          <p:cNvSpPr txBox="1"/>
          <p:nvPr/>
        </p:nvSpPr>
        <p:spPr>
          <a:xfrm>
            <a:off x="1956435" y="1702435"/>
            <a:ext cx="1330325" cy="737870"/>
          </a:xfrm>
          <a:prstGeom prst="rect">
            <a:avLst/>
          </a:prstGeom>
          <a:noFill/>
          <a:ln>
            <a:noFill/>
          </a:ln>
        </p:spPr>
        <p:txBody>
          <a:bodyPr vert="horz" wrap="square" lIns="91440" tIns="45720" rIns="91440" bIns="45720" numCol="1" anchor="t">
            <a:spAutoFit/>
          </a:bodyPr>
          <a:lstStyle/>
          <a:p>
            <a:pPr marL="0" indent="0" algn="ctr" rtl="0">
              <a:lnSpc>
                <a:spcPct val="100000"/>
              </a:lnSpc>
              <a:spcBef>
                <a:spcPts val="0"/>
              </a:spcBef>
              <a:spcAft>
                <a:spcPts val="0"/>
              </a:spcAft>
              <a:buFontTx/>
              <a:buNone/>
            </a:pPr>
            <a:r>
              <a:rPr sz="1400" b="1" i="0" strike="noStrike" cap="none">
                <a:solidFill>
                  <a:schemeClr val="dk1"/>
                </a:solidFill>
                <a:latin typeface="Calibri" charset="0"/>
                <a:ea typeface="Calibri" charset="0"/>
                <a:cs typeface="Calibri" charset="0"/>
              </a:rPr>
              <a:t>Lapolis Imigrasyon ak Ladwàn</a:t>
            </a:r>
            <a:endParaRPr lang="ko-KR" altLang="en-US" sz="1400" b="1" i="0" strike="noStrike" cap="none">
              <a:solidFill>
                <a:schemeClr val="dk1"/>
              </a:solidFill>
              <a:latin typeface="Calibri" charset="0"/>
              <a:ea typeface="Calibri" charset="0"/>
              <a:cs typeface="Calibri" charset="0"/>
            </a:endParaRPr>
          </a:p>
        </p:txBody>
      </p:sp>
      <p:sp>
        <p:nvSpPr>
          <p:cNvPr id="338" name="Google Shape;338;p55"/>
          <p:cNvSpPr txBox="1"/>
          <p:nvPr/>
        </p:nvSpPr>
        <p:spPr>
          <a:xfrm>
            <a:off x="3932555" y="1702435"/>
            <a:ext cx="1132840" cy="737870"/>
          </a:xfrm>
          <a:prstGeom prst="rect">
            <a:avLst/>
          </a:prstGeom>
          <a:noFill/>
          <a:ln>
            <a:noFill/>
          </a:ln>
        </p:spPr>
        <p:txBody>
          <a:bodyPr vert="horz" wrap="square" lIns="91440" tIns="45720" rIns="91440" bIns="45720" numCol="1" anchor="t">
            <a:spAutoFit/>
          </a:bodyPr>
          <a:lstStyle/>
          <a:p>
            <a:pPr marL="0" indent="0" algn="ctr" rtl="0">
              <a:lnSpc>
                <a:spcPct val="100000"/>
              </a:lnSpc>
              <a:spcBef>
                <a:spcPts val="0"/>
              </a:spcBef>
              <a:spcAft>
                <a:spcPts val="0"/>
              </a:spcAft>
              <a:buFontTx/>
              <a:buNone/>
            </a:pPr>
            <a:r>
              <a:rPr sz="1400" b="1" i="0" strike="noStrike" cap="none">
                <a:solidFill>
                  <a:schemeClr val="dk1"/>
                </a:solidFill>
                <a:latin typeface="Calibri" charset="0"/>
                <a:ea typeface="Calibri" charset="0"/>
                <a:cs typeface="Calibri" charset="0"/>
              </a:rPr>
              <a:t>Pwoteksyon Ladwan &amp; Fwontyè</a:t>
            </a:r>
            <a:endParaRPr lang="ko-KR" altLang="en-US" sz="1400" b="1" i="0" strike="noStrike" cap="none">
              <a:solidFill>
                <a:schemeClr val="dk1"/>
              </a:solidFill>
              <a:latin typeface="Calibri" charset="0"/>
              <a:ea typeface="Calibri" charset="0"/>
              <a:cs typeface="Calibri" charset="0"/>
            </a:endParaRPr>
          </a:p>
        </p:txBody>
      </p:sp>
      <p:sp>
        <p:nvSpPr>
          <p:cNvPr id="339" name="Google Shape;339;p55"/>
          <p:cNvSpPr txBox="1"/>
          <p:nvPr/>
        </p:nvSpPr>
        <p:spPr>
          <a:xfrm>
            <a:off x="5660390" y="1702435"/>
            <a:ext cx="1504315" cy="737870"/>
          </a:xfrm>
          <a:prstGeom prst="rect">
            <a:avLst/>
          </a:prstGeom>
          <a:noFill/>
          <a:ln>
            <a:noFill/>
          </a:ln>
        </p:spPr>
        <p:txBody>
          <a:bodyPr vert="horz" wrap="square" lIns="91440" tIns="45720" rIns="91440" bIns="45720" numCol="1" anchor="t">
            <a:spAutoFit/>
          </a:bodyPr>
          <a:lstStyle/>
          <a:p>
            <a:pPr marL="0" indent="0" algn="ctr" rtl="0">
              <a:lnSpc>
                <a:spcPct val="100000"/>
              </a:lnSpc>
              <a:spcBef>
                <a:spcPts val="0"/>
              </a:spcBef>
              <a:spcAft>
                <a:spcPts val="0"/>
              </a:spcAft>
              <a:buFontTx/>
              <a:buNone/>
            </a:pPr>
            <a:r>
              <a:rPr sz="1400" b="1" i="0" strike="noStrike" cap="none">
                <a:solidFill>
                  <a:schemeClr val="dk1"/>
                </a:solidFill>
                <a:latin typeface="Calibri" charset="0"/>
                <a:ea typeface="Calibri" charset="0"/>
                <a:cs typeface="Calibri" charset="0"/>
              </a:rPr>
              <a:t>Sèvis Sitwayènte ak Imigrasyon Etazini</a:t>
            </a:r>
            <a:endParaRPr lang="ko-KR" altLang="en-US" sz="1400" b="1" i="0" strike="noStrike" cap="none">
              <a:solidFill>
                <a:schemeClr val="dk1"/>
              </a:solidFill>
              <a:latin typeface="Calibri" charset="0"/>
              <a:ea typeface="Calibri" charset="0"/>
              <a:cs typeface="Calibri"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6"/>
          <p:cNvSpPr txBox="1">
            <a:spLocks noGrp="1"/>
          </p:cNvSpPr>
          <p:nvPr>
            <p:ph type="title"/>
          </p:nvPr>
        </p:nvSpPr>
        <p:spPr>
          <a:xfrm>
            <a:off x="643255" y="262890"/>
            <a:ext cx="6574790" cy="516890"/>
          </a:xfrm>
          <a:prstGeom prst="rect">
            <a:avLst/>
          </a:prstGeom>
          <a:noFill/>
          <a:ln>
            <a:noFill/>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sz="2700" b="1" i="0" strike="noStrike" cap="none">
                <a:latin typeface="Roboto" charset="0"/>
                <a:ea typeface="Roboto" charset="0"/>
                <a:cs typeface="Roboto" charset="0"/>
              </a:rPr>
              <a:t>Kijan Moun Ka Kontakte Lapolis Imigrasyon</a:t>
            </a:r>
            <a:endParaRPr lang="ko-KR" altLang="en-US" sz="2700" b="1"/>
          </a:p>
        </p:txBody>
      </p:sp>
      <p:sp>
        <p:nvSpPr>
          <p:cNvPr id="346" name="Google Shape;346;p56"/>
          <p:cNvSpPr txBox="1">
            <a:spLocks noGrp="1"/>
          </p:cNvSpPr>
          <p:nvPr>
            <p:ph type="body" idx="1"/>
          </p:nvPr>
        </p:nvSpPr>
        <p:spPr>
          <a:xfrm>
            <a:off x="901700" y="1090930"/>
            <a:ext cx="7239635" cy="3263900"/>
          </a:xfrm>
          <a:prstGeom prst="rect">
            <a:avLst/>
          </a:prstGeom>
          <a:noFill/>
          <a:ln>
            <a:noFill/>
          </a:ln>
        </p:spPr>
        <p:txBody>
          <a:bodyPr vert="horz" wrap="square" lIns="68580" tIns="34290" rIns="68580" bIns="34290" numCol="1" anchor="t">
            <a:noAutofit/>
          </a:bodyPr>
          <a:lstStyle/>
          <a:p>
            <a:pPr marL="177800" indent="0" algn="l" rtl="0">
              <a:lnSpc>
                <a:spcPct val="100000"/>
              </a:lnSpc>
              <a:spcBef>
                <a:spcPts val="0"/>
              </a:spcBef>
              <a:spcAft>
                <a:spcPts val="0"/>
              </a:spcAft>
              <a:buFontTx/>
              <a:buNone/>
            </a:pPr>
            <a:endParaRPr lang="ko-KR" altLang="en-US" sz="2800"/>
          </a:p>
          <a:p>
            <a:pPr marL="177800" indent="-152400" algn="l" rtl="0">
              <a:lnSpc>
                <a:spcPct val="100000"/>
              </a:lnSpc>
              <a:spcBef>
                <a:spcPts val="800"/>
              </a:spcBef>
              <a:spcAft>
                <a:spcPts val="0"/>
              </a:spcAft>
              <a:buClr>
                <a:srgbClr val="C12530"/>
              </a:buClr>
              <a:buFont typeface="Arial"/>
              <a:buChar char="•"/>
            </a:pPr>
            <a:r>
              <a:rPr sz="2400" b="0" i="0" strike="noStrike" cap="none">
                <a:latin typeface="Roboto" charset="0"/>
                <a:ea typeface="Roboto" charset="0"/>
                <a:cs typeface="Roboto" charset="0"/>
              </a:rPr>
              <a:t>Kontakte sistèm penal la</a:t>
            </a:r>
            <a:endParaRPr lang="ko-KR" altLang="en-US" sz="2400" b="0" i="0" strike="noStrike" cap="none">
              <a:latin typeface="Roboto" charset="0"/>
              <a:ea typeface="Roboto" charset="0"/>
              <a:cs typeface="Roboto" charset="0"/>
            </a:endParaRPr>
          </a:p>
          <a:p>
            <a:pPr marL="177800" indent="-152400" algn="l" rtl="0">
              <a:lnSpc>
                <a:spcPct val="100000"/>
              </a:lnSpc>
              <a:spcBef>
                <a:spcPts val="800"/>
              </a:spcBef>
              <a:spcAft>
                <a:spcPts val="0"/>
              </a:spcAft>
              <a:buFont typeface="Arial"/>
              <a:buChar char="•"/>
            </a:pPr>
            <a:r>
              <a:rPr sz="2400" b="0" i="0" strike="noStrike" cap="none">
                <a:latin typeface="Roboto" charset="0"/>
                <a:ea typeface="Roboto" charset="0"/>
                <a:cs typeface="Roboto" charset="0"/>
              </a:rPr>
              <a:t>Aplike pou yon benefis nan Sèvis Sitwayènte ak Imgrasyon Etazini (USCIS) pandan w ap fè fas ak yon lòd pou depòtasyon oswa akizasyon </a:t>
            </a:r>
            <a:endParaRPr lang="ko-KR" altLang="en-US" sz="2400" b="0" i="0" strike="noStrike" cap="none">
              <a:latin typeface="Roboto" charset="0"/>
              <a:ea typeface="Roboto" charset="0"/>
              <a:cs typeface="Roboto" charset="0"/>
            </a:endParaRPr>
          </a:p>
          <a:p>
            <a:pPr marL="177800" indent="-152400" algn="l" rtl="0">
              <a:lnSpc>
                <a:spcPct val="100000"/>
              </a:lnSpc>
              <a:spcBef>
                <a:spcPts val="800"/>
              </a:spcBef>
              <a:spcAft>
                <a:spcPts val="0"/>
              </a:spcAft>
              <a:buClr>
                <a:srgbClr val="C12530"/>
              </a:buClr>
              <a:buFont typeface="Arial"/>
              <a:buChar char="•"/>
            </a:pPr>
            <a:r>
              <a:rPr sz="2400" b="0" i="0" strike="noStrike" cap="none">
                <a:latin typeface="Roboto" charset="0"/>
                <a:ea typeface="Roboto" charset="0"/>
                <a:cs typeface="Roboto" charset="0"/>
              </a:rPr>
              <a:t>Moun ki gen kat vèt ki ap retounen soti nan vwayaj</a:t>
            </a:r>
            <a:endParaRPr lang="ko-KR" altLang="en-US" sz="2400" b="0" i="0" strike="noStrike" cap="none">
              <a:latin typeface="Roboto" charset="0"/>
              <a:ea typeface="Roboto" charset="0"/>
              <a:cs typeface="Roboto" charset="0"/>
            </a:endParaRPr>
          </a:p>
          <a:p>
            <a:pPr marL="177800" indent="-152400" algn="l" rtl="0">
              <a:lnSpc>
                <a:spcPct val="100000"/>
              </a:lnSpc>
              <a:spcBef>
                <a:spcPts val="800"/>
              </a:spcBef>
              <a:spcAft>
                <a:spcPts val="0"/>
              </a:spcAft>
              <a:buClr>
                <a:srgbClr val="C12530"/>
              </a:buClr>
              <a:buFont typeface="Arial"/>
              <a:buChar char="•"/>
            </a:pPr>
            <a:r>
              <a:rPr sz="2400" b="0" i="0" strike="noStrike" cap="none">
                <a:latin typeface="Roboto" charset="0"/>
                <a:ea typeface="Roboto" charset="0"/>
                <a:cs typeface="Roboto" charset="0"/>
              </a:rPr>
              <a:t>Atak ak represyon vize</a:t>
            </a:r>
            <a:endParaRPr lang="ko-KR" altLang="en-US" sz="2400" b="0" i="0" strike="noStrike" cap="none">
              <a:latin typeface="Roboto" charset="0"/>
              <a:ea typeface="Roboto" charset="0"/>
              <a:cs typeface="Roboto" charset="0"/>
            </a:endParaRPr>
          </a:p>
          <a:p>
            <a:pPr marL="177800" indent="-152400" algn="l" rtl="0">
              <a:lnSpc>
                <a:spcPct val="100000"/>
              </a:lnSpc>
              <a:spcBef>
                <a:spcPts val="800"/>
              </a:spcBef>
              <a:spcAft>
                <a:spcPts val="0"/>
              </a:spcAft>
              <a:buClr>
                <a:srgbClr val="C12530"/>
              </a:buClr>
              <a:buFont typeface="Arial"/>
              <a:buChar char="•"/>
            </a:pPr>
            <a:r>
              <a:rPr sz="2400" b="0" i="0" strike="noStrike" cap="none">
                <a:latin typeface="Roboto" charset="0"/>
                <a:ea typeface="Roboto" charset="0"/>
                <a:cs typeface="Roboto" charset="0"/>
              </a:rPr>
              <a:t>Lòt sikonstans ki limite</a:t>
            </a:r>
            <a:endParaRPr lang="ko-KR" altLang="en-US" sz="2400"/>
          </a:p>
        </p:txBody>
      </p:sp>
      <p:pic>
        <p:nvPicPr>
          <p:cNvPr id="347" name="Google Shape;347;p56" descr="/storage/emulated/0/Android/data/com.infraware.office.link/cache/.polaris_temp/image4.png"/>
          <p:cNvPicPr preferRelativeResize="0">
            <a:picLocks/>
          </p:cNvPicPr>
          <p:nvPr/>
        </p:nvPicPr>
        <p:blipFill rotWithShape="1">
          <a:blip r:embed="rId3" cstate="print">
            <a:extLst>
              <a:ext uri="{28A0092B-C50C-407E-A947-70E740481C1C}">
                <a14:useLocalDpi xmlns:a14="http://schemas.microsoft.com/office/drawing/2010/main" val="0"/>
              </a:ext>
            </a:extLst>
          </a:blip>
          <a:stretch>
            <a:fillRect/>
          </a:stretch>
        </p:blipFill>
        <p:spPr>
          <a:xfrm>
            <a:off x="6890385" y="3784600"/>
            <a:ext cx="1813560" cy="1372235"/>
          </a:xfrm>
          <a:prstGeom prst="rect">
            <a:avLst/>
          </a:prstGeom>
          <a:noFill/>
          <a:ln>
            <a:noFill/>
            <a:prstDash/>
          </a:ln>
        </p:spPr>
      </p:pic>
      <p:pic>
        <p:nvPicPr>
          <p:cNvPr id="348" name="Google Shape;348;p56"/>
          <p:cNvPicPr preferRelativeResize="0"/>
          <p:nvPr/>
        </p:nvPicPr>
        <p:blipFill rotWithShape="1">
          <a:blip r:embed="rId4">
            <a:alphaModFix/>
          </a:blip>
          <a:srcRect/>
          <a:stretch/>
        </p:blipFill>
        <p:spPr>
          <a:xfrm>
            <a:off x="6417310" y="1197610"/>
            <a:ext cx="1885950" cy="603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title"/>
          </p:nvPr>
        </p:nvSpPr>
        <p:spPr>
          <a:xfrm>
            <a:off x="541655" y="420370"/>
            <a:ext cx="5290820" cy="516890"/>
          </a:xfrm>
          <a:prstGeom prst="rect">
            <a:avLst/>
          </a:prstGeom>
          <a:noFill/>
          <a:ln>
            <a:noFill/>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sz="3000"/>
              <a:t>Rezon pou Depòtasyon yo</a:t>
            </a:r>
            <a:endParaRPr lang="ko-KR" altLang="en-US" sz="3000"/>
          </a:p>
        </p:txBody>
      </p:sp>
      <p:grpSp>
        <p:nvGrpSpPr>
          <p:cNvPr id="355" name="Google Shape;355;p57"/>
          <p:cNvGrpSpPr/>
          <p:nvPr/>
        </p:nvGrpSpPr>
        <p:grpSpPr>
          <a:xfrm>
            <a:off x="-2709545" y="629920"/>
            <a:ext cx="11015980" cy="4920615"/>
            <a:chOff x="-2709545" y="629920"/>
            <a:chExt cx="11015980" cy="4920615"/>
          </a:xfrm>
        </p:grpSpPr>
        <p:sp>
          <p:nvSpPr>
            <p:cNvPr id="356" name="Google Shape;356;p57"/>
            <p:cNvSpPr>
              <a:spLocks/>
            </p:cNvSpPr>
            <p:nvPr/>
          </p:nvSpPr>
          <p:spPr>
            <a:xfrm>
              <a:off x="-2709545" y="629920"/>
              <a:ext cx="5599430" cy="4921250"/>
            </a:xfrm>
            <a:prstGeom prst="blockArc">
              <a:avLst>
                <a:gd name="adj1" fmla="val 18900000"/>
                <a:gd name="adj2" fmla="val 2700000"/>
                <a:gd name="adj3" fmla="val 329"/>
              </a:avLst>
            </a:prstGeom>
            <a:noFill/>
            <a:ln w="12700" cap="flat" cmpd="sng">
              <a:solidFill>
                <a:srgbClr val="345A99">
                  <a:alpha val="100000"/>
                </a:srgb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57" name="Google Shape;357;p57"/>
            <p:cNvSpPr>
              <a:spLocks/>
            </p:cNvSpPr>
            <p:nvPr/>
          </p:nvSpPr>
          <p:spPr>
            <a:xfrm>
              <a:off x="2447925" y="1548130"/>
              <a:ext cx="5845175" cy="562610"/>
            </a:xfrm>
            <a:prstGeom prst="rect">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58" name="Google Shape;358;p57"/>
            <p:cNvSpPr txBox="1">
              <a:spLocks/>
            </p:cNvSpPr>
            <p:nvPr/>
          </p:nvSpPr>
          <p:spPr>
            <a:xfrm>
              <a:off x="2447925" y="1548130"/>
              <a:ext cx="5845175" cy="562610"/>
            </a:xfrm>
            <a:prstGeom prst="rect">
              <a:avLst/>
            </a:prstGeom>
            <a:noFill/>
            <a:ln>
              <a:noFill/>
              <a:prstDash/>
            </a:ln>
          </p:spPr>
          <p:txBody>
            <a:bodyPr vert="horz" wrap="square" lIns="446405" tIns="38100" rIns="38100" bIns="38100" numCol="1" anchor="ctr">
              <a:noAutofit/>
            </a:bodyPr>
            <a:lstStyle/>
            <a:p>
              <a:pPr marL="0" indent="0" algn="l" rtl="0">
                <a:lnSpc>
                  <a:spcPct val="90000"/>
                </a:lnSpc>
                <a:spcBef>
                  <a:spcPts val="0"/>
                </a:spcBef>
                <a:spcAft>
                  <a:spcPts val="0"/>
                </a:spcAft>
                <a:buFontTx/>
                <a:buNone/>
              </a:pPr>
              <a:r>
                <a:rPr sz="1800" b="0" i="0" strike="noStrike" cap="none">
                  <a:solidFill>
                    <a:schemeClr val="lt1"/>
                  </a:solidFill>
                  <a:latin typeface="Roboto" charset="0"/>
                  <a:ea typeface="Roboto" charset="0"/>
                  <a:cs typeface="Roboto" charset="0"/>
                </a:rPr>
                <a:t>Absans estati legal </a:t>
              </a:r>
              <a:endParaRPr lang="ko-KR" altLang="en-US" sz="1800" b="0" i="0" strike="noStrike" cap="none">
                <a:solidFill>
                  <a:schemeClr val="lt1"/>
                </a:solidFill>
                <a:latin typeface="Roboto" charset="0"/>
                <a:ea typeface="Roboto" charset="0"/>
                <a:cs typeface="Roboto" charset="0"/>
              </a:endParaRPr>
            </a:p>
          </p:txBody>
        </p:sp>
        <p:sp>
          <p:nvSpPr>
            <p:cNvPr id="359" name="Google Shape;359;p57"/>
            <p:cNvSpPr>
              <a:spLocks/>
            </p:cNvSpPr>
            <p:nvPr/>
          </p:nvSpPr>
          <p:spPr>
            <a:xfrm>
              <a:off x="2062480" y="1473200"/>
              <a:ext cx="800100" cy="703580"/>
            </a:xfrm>
            <a:prstGeom prst="ellipse">
              <a:avLst/>
            </a:prstGeom>
            <a:solidFill>
              <a:schemeClr val="lt1"/>
            </a:solidFill>
            <a:ln w="12700" cap="flat" cmpd="sng">
              <a:solidFill>
                <a:srgbClr val="4372C3">
                  <a:alpha val="100000"/>
                </a:srgb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60" name="Google Shape;360;p57"/>
            <p:cNvSpPr>
              <a:spLocks/>
            </p:cNvSpPr>
            <p:nvPr/>
          </p:nvSpPr>
          <p:spPr>
            <a:xfrm>
              <a:off x="2828925" y="2169160"/>
              <a:ext cx="5478780" cy="998855"/>
            </a:xfrm>
            <a:prstGeom prst="rect">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61" name="Google Shape;361;p57"/>
            <p:cNvSpPr txBox="1">
              <a:spLocks/>
            </p:cNvSpPr>
            <p:nvPr/>
          </p:nvSpPr>
          <p:spPr>
            <a:xfrm>
              <a:off x="2828925" y="2169160"/>
              <a:ext cx="5478780" cy="998855"/>
            </a:xfrm>
            <a:prstGeom prst="rect">
              <a:avLst/>
            </a:prstGeom>
            <a:noFill/>
            <a:ln>
              <a:noFill/>
              <a:prstDash/>
            </a:ln>
          </p:spPr>
          <p:txBody>
            <a:bodyPr vert="horz" wrap="square" lIns="446405" tIns="34290" rIns="34290" bIns="34290" numCol="1" anchor="ctr">
              <a:noAutofit/>
            </a:bodyPr>
            <a:lstStyle/>
            <a:p>
              <a:pPr marL="0" indent="0" algn="l" rtl="0">
                <a:lnSpc>
                  <a:spcPct val="90000"/>
                </a:lnSpc>
                <a:spcBef>
                  <a:spcPts val="0"/>
                </a:spcBef>
                <a:spcAft>
                  <a:spcPts val="0"/>
                </a:spcAft>
                <a:buFontTx/>
                <a:buNone/>
              </a:pPr>
              <a:r>
                <a:rPr sz="1700" b="0" i="0" strike="noStrike" cap="none" dirty="0">
                  <a:solidFill>
                    <a:schemeClr val="lt1"/>
                  </a:solidFill>
                  <a:latin typeface="Roboto" charset="0"/>
                  <a:ea typeface="Roboto" charset="0"/>
                  <a:cs typeface="Roboto" charset="0"/>
                </a:rPr>
                <a:t>Motif </a:t>
              </a:r>
              <a:r>
                <a:rPr sz="1700" b="0" i="0" strike="noStrike" cap="none" dirty="0" err="1">
                  <a:solidFill>
                    <a:schemeClr val="lt1"/>
                  </a:solidFill>
                  <a:latin typeface="Roboto" charset="0"/>
                  <a:ea typeface="Roboto" charset="0"/>
                  <a:cs typeface="Roboto" charset="0"/>
                </a:rPr>
                <a:t>kriminèl</a:t>
              </a:r>
              <a:r>
                <a:rPr sz="1700" b="0" i="0" strike="noStrike" cap="none" dirty="0">
                  <a:solidFill>
                    <a:schemeClr val="lt1"/>
                  </a:solidFill>
                  <a:latin typeface="Roboto" charset="0"/>
                  <a:ea typeface="Roboto" charset="0"/>
                  <a:cs typeface="Roboto" charset="0"/>
                </a:rPr>
                <a:t>, ki gen </a:t>
              </a:r>
              <a:r>
                <a:rPr sz="1700" b="0" i="0" strike="noStrike" cap="none" dirty="0" err="1">
                  <a:solidFill>
                    <a:schemeClr val="lt1"/>
                  </a:solidFill>
                  <a:latin typeface="Roboto" charset="0"/>
                  <a:ea typeface="Roboto" charset="0"/>
                  <a:cs typeface="Roboto" charset="0"/>
                </a:rPr>
                <a:t>ladan</a:t>
              </a:r>
              <a:r>
                <a:rPr sz="1700" b="0" i="0" strike="noStrike" cap="none" dirty="0">
                  <a:solidFill>
                    <a:schemeClr val="lt1"/>
                  </a:solidFill>
                  <a:latin typeface="Roboto" charset="0"/>
                  <a:ea typeface="Roboto" charset="0"/>
                  <a:cs typeface="Roboto" charset="0"/>
                </a:rPr>
                <a:t>: </a:t>
              </a:r>
              <a:endParaRPr lang="ko-KR" altLang="en-US" sz="1700" b="0" i="0" strike="noStrike" cap="none" dirty="0">
                <a:solidFill>
                  <a:schemeClr val="lt1"/>
                </a:solidFill>
                <a:latin typeface="Roboto" charset="0"/>
                <a:ea typeface="Roboto" charset="0"/>
                <a:cs typeface="Roboto" charset="0"/>
              </a:endParaRPr>
            </a:p>
            <a:p>
              <a:pPr marL="0" indent="0" algn="l" rtl="0">
                <a:lnSpc>
                  <a:spcPct val="90000"/>
                </a:lnSpc>
                <a:spcBef>
                  <a:spcPts val="500"/>
                </a:spcBef>
                <a:spcAft>
                  <a:spcPts val="0"/>
                </a:spcAft>
                <a:buFontTx/>
                <a:buNone/>
              </a:pPr>
              <a:r>
                <a:rPr sz="12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Prèske</a:t>
              </a:r>
              <a:r>
                <a:rPr sz="1100" b="0" i="0" strike="noStrike" cap="none" dirty="0">
                  <a:solidFill>
                    <a:schemeClr val="lt1"/>
                  </a:solidFill>
                  <a:latin typeface="Roboto" charset="0"/>
                  <a:ea typeface="Roboto" charset="0"/>
                  <a:cs typeface="Roboto" charset="0"/>
                </a:rPr>
                <a:t> tout </a:t>
              </a:r>
              <a:r>
                <a:rPr sz="1100" b="0" i="0" strike="noStrike" cap="none" dirty="0" err="1">
                  <a:solidFill>
                    <a:schemeClr val="lt1"/>
                  </a:solidFill>
                  <a:latin typeface="Roboto" charset="0"/>
                  <a:ea typeface="Roboto" charset="0"/>
                  <a:cs typeface="Roboto" charset="0"/>
                </a:rPr>
                <a:t>kondanasyon</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pou</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dwòg</a:t>
              </a:r>
              <a:endParaRPr lang="ko-KR" altLang="en-US" sz="1100" b="0" i="0" strike="noStrike" cap="none" dirty="0">
                <a:solidFill>
                  <a:schemeClr val="lt1"/>
                </a:solidFill>
                <a:latin typeface="Roboto" charset="0"/>
                <a:ea typeface="Roboto" charset="0"/>
                <a:cs typeface="Roboto" charset="0"/>
              </a:endParaRPr>
            </a:p>
            <a:p>
              <a:pPr marL="0" indent="0" algn="l" rtl="0">
                <a:lnSpc>
                  <a:spcPct val="90000"/>
                </a:lnSpc>
                <a:spcBef>
                  <a:spcPts val="0"/>
                </a:spcBef>
                <a:spcAft>
                  <a:spcPts val="0"/>
                </a:spcAft>
                <a:buFontTx/>
                <a:buNone/>
              </a:pP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Kèk</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vyolans</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domèstik</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vyolasyon</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òdonans</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pwoteksyon</a:t>
              </a:r>
              <a:endParaRPr lang="ko-KR" altLang="en-US" sz="1100" b="0" i="0" strike="noStrike" cap="none" dirty="0">
                <a:solidFill>
                  <a:schemeClr val="lt1"/>
                </a:solidFill>
                <a:latin typeface="Roboto" charset="0"/>
                <a:ea typeface="Roboto" charset="0"/>
                <a:cs typeface="Roboto" charset="0"/>
              </a:endParaRPr>
            </a:p>
            <a:p>
              <a:pPr marL="0" indent="0" algn="l" rtl="0">
                <a:lnSpc>
                  <a:spcPct val="90000"/>
                </a:lnSpc>
                <a:spcBef>
                  <a:spcPts val="0"/>
                </a:spcBef>
                <a:spcAft>
                  <a:spcPts val="0"/>
                </a:spcAft>
                <a:buFontTx/>
                <a:buNone/>
              </a:pP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Vòl</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fwod</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ak</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plis</a:t>
              </a:r>
              <a:r>
                <a:rPr sz="1100" b="0" i="0" strike="noStrike" cap="none" dirty="0">
                  <a:solidFill>
                    <a:schemeClr val="lt1"/>
                  </a:solidFill>
                  <a:latin typeface="Roboto" charset="0"/>
                  <a:ea typeface="Roboto" charset="0"/>
                  <a:cs typeface="Roboto" charset="0"/>
                </a:rPr>
                <a:t> </a:t>
              </a:r>
              <a:r>
                <a:rPr sz="1100" b="0" i="0" strike="noStrike" cap="none" dirty="0" err="1">
                  <a:solidFill>
                    <a:schemeClr val="lt1"/>
                  </a:solidFill>
                  <a:latin typeface="Roboto" charset="0"/>
                  <a:ea typeface="Roboto" charset="0"/>
                  <a:cs typeface="Roboto" charset="0"/>
                </a:rPr>
                <a:t>ankò</a:t>
              </a:r>
              <a:r>
                <a:rPr sz="1100" b="0" i="0" strike="noStrike" cap="none" dirty="0">
                  <a:solidFill>
                    <a:schemeClr val="lt1"/>
                  </a:solidFill>
                  <a:latin typeface="Roboto" charset="0"/>
                  <a:ea typeface="Roboto" charset="0"/>
                  <a:cs typeface="Roboto" charset="0"/>
                </a:rPr>
                <a:t>!</a:t>
              </a:r>
              <a:endParaRPr lang="ko-KR" altLang="en-US" sz="1100" b="0" i="0" strike="noStrike" cap="none" dirty="0">
                <a:solidFill>
                  <a:schemeClr val="lt1"/>
                </a:solidFill>
                <a:latin typeface="Roboto" charset="0"/>
                <a:ea typeface="Roboto" charset="0"/>
                <a:cs typeface="Roboto" charset="0"/>
              </a:endParaRPr>
            </a:p>
          </p:txBody>
        </p:sp>
        <p:sp>
          <p:nvSpPr>
            <p:cNvPr id="362" name="Google Shape;362;p57"/>
            <p:cNvSpPr>
              <a:spLocks/>
            </p:cNvSpPr>
            <p:nvPr/>
          </p:nvSpPr>
          <p:spPr>
            <a:xfrm>
              <a:off x="2428875" y="2317115"/>
              <a:ext cx="800100" cy="703580"/>
            </a:xfrm>
            <a:prstGeom prst="ellipse">
              <a:avLst/>
            </a:prstGeom>
            <a:solidFill>
              <a:schemeClr val="lt1"/>
            </a:solidFill>
            <a:ln w="12700" cap="flat" cmpd="sng">
              <a:solidFill>
                <a:srgbClr val="4372C3">
                  <a:alpha val="100000"/>
                </a:srgb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63" name="Google Shape;363;p57"/>
            <p:cNvSpPr>
              <a:spLocks/>
            </p:cNvSpPr>
            <p:nvPr/>
          </p:nvSpPr>
          <p:spPr>
            <a:xfrm>
              <a:off x="2828925" y="3345180"/>
              <a:ext cx="5478780" cy="562610"/>
            </a:xfrm>
            <a:prstGeom prst="rect">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64" name="Google Shape;364;p57"/>
            <p:cNvSpPr txBox="1">
              <a:spLocks/>
            </p:cNvSpPr>
            <p:nvPr/>
          </p:nvSpPr>
          <p:spPr>
            <a:xfrm>
              <a:off x="2828925" y="3340735"/>
              <a:ext cx="5478780" cy="562610"/>
            </a:xfrm>
            <a:prstGeom prst="rect">
              <a:avLst/>
            </a:prstGeom>
            <a:noFill/>
            <a:ln>
              <a:noFill/>
              <a:prstDash/>
            </a:ln>
          </p:spPr>
          <p:txBody>
            <a:bodyPr vert="horz" wrap="square" lIns="446405" tIns="43815" rIns="43815" bIns="43815" numCol="1" anchor="ctr">
              <a:noAutofit/>
            </a:bodyPr>
            <a:lstStyle/>
            <a:p>
              <a:pPr marL="0" indent="0" algn="l" rtl="0">
                <a:lnSpc>
                  <a:spcPct val="90000"/>
                </a:lnSpc>
                <a:spcBef>
                  <a:spcPts val="0"/>
                </a:spcBef>
                <a:spcAft>
                  <a:spcPts val="0"/>
                </a:spcAft>
                <a:buFontTx/>
                <a:buNone/>
              </a:pPr>
              <a:r>
                <a:rPr sz="2000" b="0" i="0" strike="noStrike" cap="none">
                  <a:solidFill>
                    <a:schemeClr val="lt1"/>
                  </a:solidFill>
                  <a:latin typeface="Roboto" charset="0"/>
                  <a:ea typeface="Roboto" charset="0"/>
                  <a:cs typeface="Roboto" charset="0"/>
                </a:rPr>
                <a:t>Vyolasyon Nan Zafè Imigrasyon / Fwòd</a:t>
              </a:r>
              <a:endParaRPr lang="ko-KR" altLang="en-US" sz="2000" b="0" i="0" strike="noStrike" cap="none">
                <a:solidFill>
                  <a:schemeClr val="lt1"/>
                </a:solidFill>
                <a:latin typeface="Roboto" charset="0"/>
                <a:ea typeface="Roboto" charset="0"/>
                <a:cs typeface="Roboto" charset="0"/>
              </a:endParaRPr>
            </a:p>
          </p:txBody>
        </p:sp>
        <p:sp>
          <p:nvSpPr>
            <p:cNvPr id="365" name="Google Shape;365;p57"/>
            <p:cNvSpPr>
              <a:spLocks/>
            </p:cNvSpPr>
            <p:nvPr/>
          </p:nvSpPr>
          <p:spPr>
            <a:xfrm>
              <a:off x="2428875" y="3234055"/>
              <a:ext cx="800100" cy="703580"/>
            </a:xfrm>
            <a:prstGeom prst="ellipse">
              <a:avLst/>
            </a:prstGeom>
            <a:solidFill>
              <a:schemeClr val="lt1"/>
            </a:solidFill>
            <a:ln w="12700" cap="flat" cmpd="sng">
              <a:solidFill>
                <a:srgbClr val="4372C3">
                  <a:alpha val="100000"/>
                </a:srgb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66" name="Google Shape;366;p57"/>
            <p:cNvSpPr>
              <a:spLocks/>
            </p:cNvSpPr>
            <p:nvPr/>
          </p:nvSpPr>
          <p:spPr>
            <a:xfrm>
              <a:off x="2461895" y="4074160"/>
              <a:ext cx="5845175" cy="562610"/>
            </a:xfrm>
            <a:prstGeom prst="rect">
              <a:avLst/>
            </a:prstGeom>
            <a:solidFill>
              <a:srgbClr val="4372C3"/>
            </a:solidFill>
            <a:ln w="12700" cap="flat" cmpd="sng">
              <a:solidFill>
                <a:schemeClr val="lt1">
                  <a:alpha val="100000"/>
                </a:scheme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sp>
          <p:nvSpPr>
            <p:cNvPr id="367" name="Google Shape;367;p57"/>
            <p:cNvSpPr txBox="1">
              <a:spLocks/>
            </p:cNvSpPr>
            <p:nvPr/>
          </p:nvSpPr>
          <p:spPr>
            <a:xfrm>
              <a:off x="2461895" y="4074160"/>
              <a:ext cx="5845175" cy="562610"/>
            </a:xfrm>
            <a:prstGeom prst="rect">
              <a:avLst/>
            </a:prstGeom>
            <a:noFill/>
            <a:ln>
              <a:noFill/>
              <a:prstDash/>
            </a:ln>
          </p:spPr>
          <p:txBody>
            <a:bodyPr vert="horz" wrap="square" lIns="446405" tIns="43815" rIns="43815" bIns="43815" numCol="1" anchor="ctr">
              <a:noAutofit/>
            </a:bodyPr>
            <a:lstStyle/>
            <a:p>
              <a:pPr marL="0" indent="0" algn="l" rtl="0">
                <a:lnSpc>
                  <a:spcPct val="90000"/>
                </a:lnSpc>
                <a:spcBef>
                  <a:spcPts val="0"/>
                </a:spcBef>
                <a:spcAft>
                  <a:spcPts val="0"/>
                </a:spcAft>
                <a:buFontTx/>
                <a:buNone/>
              </a:pPr>
              <a:r>
                <a:rPr sz="1700" b="0" i="0" strike="noStrike" cap="none">
                  <a:solidFill>
                    <a:schemeClr val="lt1"/>
                  </a:solidFill>
                  <a:latin typeface="Roboto" charset="0"/>
                  <a:ea typeface="Roboto" charset="0"/>
                  <a:cs typeface="Roboto" charset="0"/>
                </a:rPr>
                <a:t>Rezon ki gen rapò ak sekirite (enplikasyon nan gang, teworis)</a:t>
              </a:r>
              <a:endParaRPr lang="ko-KR" altLang="en-US" sz="1700" b="0" i="0" strike="noStrike" cap="none">
                <a:solidFill>
                  <a:schemeClr val="lt1"/>
                </a:solidFill>
                <a:latin typeface="Roboto" charset="0"/>
                <a:ea typeface="Roboto" charset="0"/>
                <a:cs typeface="Roboto" charset="0"/>
              </a:endParaRPr>
            </a:p>
          </p:txBody>
        </p:sp>
        <p:sp>
          <p:nvSpPr>
            <p:cNvPr id="368" name="Google Shape;368;p57"/>
            <p:cNvSpPr>
              <a:spLocks/>
            </p:cNvSpPr>
            <p:nvPr/>
          </p:nvSpPr>
          <p:spPr>
            <a:xfrm>
              <a:off x="2062480" y="4004310"/>
              <a:ext cx="800100" cy="703580"/>
            </a:xfrm>
            <a:prstGeom prst="ellipse">
              <a:avLst/>
            </a:prstGeom>
            <a:solidFill>
              <a:schemeClr val="lt1"/>
            </a:solidFill>
            <a:ln w="12700" cap="flat" cmpd="sng">
              <a:solidFill>
                <a:srgbClr val="4372C3">
                  <a:alpha val="100000"/>
                </a:srgbClr>
              </a:solidFill>
              <a:prstDash val="solid"/>
              <a:miter lim="800000"/>
            </a:ln>
          </p:spPr>
          <p:txBody>
            <a:bodyPr vert="horz" wrap="square" lIns="68580" tIns="68580" rIns="68580" bIns="68580" numCol="1" anchor="ctr">
              <a:noAutofit/>
            </a:bodyPr>
            <a:lstStyle/>
            <a:p>
              <a:pPr marL="0" indent="0" algn="l" rtl="0">
                <a:lnSpc>
                  <a:spcPct val="100000"/>
                </a:lnSpc>
                <a:spcBef>
                  <a:spcPts val="0"/>
                </a:spcBef>
                <a:spcAft>
                  <a:spcPts val="0"/>
                </a:spcAft>
                <a:buFontTx/>
                <a:buNone/>
              </a:pPr>
              <a:endParaRPr lang="ko-KR" altLang="en-US" sz="1400" b="0" i="0" strike="noStrike" cap="none">
                <a:solidFill>
                  <a:srgbClr val="000000"/>
                </a:solidFill>
                <a:latin typeface="Arial" charset="0"/>
                <a:ea typeface="Arial" charset="0"/>
                <a:cs typeface="Arial" charset="0"/>
              </a:endParaRPr>
            </a:p>
          </p:txBody>
        </p:sp>
      </p:grpSp>
      <p:sp>
        <p:nvSpPr>
          <p:cNvPr id="369" name="Google Shape;369;p57"/>
          <p:cNvSpPr/>
          <p:nvPr/>
        </p:nvSpPr>
        <p:spPr>
          <a:xfrm>
            <a:off x="6784340" y="1906905"/>
            <a:ext cx="2275205" cy="142875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chemeClr val="lt1"/>
              </a:solidFill>
              <a:latin typeface="Calibri"/>
              <a:ea typeface="Calibri"/>
              <a:cs typeface="Calibri"/>
              <a:sym typeface="Calibri"/>
            </a:endParaRPr>
          </a:p>
        </p:txBody>
      </p:sp>
      <p:sp>
        <p:nvSpPr>
          <p:cNvPr id="370" name="Google Shape;370;p57"/>
          <p:cNvSpPr txBox="1"/>
          <p:nvPr/>
        </p:nvSpPr>
        <p:spPr>
          <a:xfrm>
            <a:off x="6945630" y="2139315"/>
            <a:ext cx="1821815" cy="1016000"/>
          </a:xfrm>
          <a:prstGeom prst="rect">
            <a:avLst/>
          </a:prstGeom>
          <a:noFill/>
          <a:ln>
            <a:noFill/>
          </a:ln>
        </p:spPr>
        <p:txBody>
          <a:bodyPr vert="horz" wrap="square" lIns="91440" tIns="45720" rIns="91440" bIns="45720" numCol="1" anchor="t">
            <a:spAutoFit/>
          </a:bodyPr>
          <a:lstStyle/>
          <a:p>
            <a:pPr marL="0" indent="0" algn="ctr" rtl="0">
              <a:lnSpc>
                <a:spcPct val="100000"/>
              </a:lnSpc>
              <a:spcBef>
                <a:spcPts val="0"/>
              </a:spcBef>
              <a:spcAft>
                <a:spcPts val="0"/>
              </a:spcAft>
              <a:buFontTx/>
              <a:buNone/>
            </a:pPr>
            <a:r>
              <a:rPr sz="1200" b="0" i="1" strike="noStrike" cap="none" dirty="0" err="1">
                <a:solidFill>
                  <a:schemeClr val="dk1"/>
                </a:solidFill>
                <a:latin typeface="Calibri" charset="0"/>
                <a:ea typeface="Calibri" charset="0"/>
                <a:cs typeface="Calibri" charset="0"/>
              </a:rPr>
              <a:t>Pafwa</a:t>
            </a:r>
            <a:r>
              <a:rPr sz="1200" b="0" i="1" strike="noStrike" cap="none" dirty="0">
                <a:solidFill>
                  <a:schemeClr val="dk1"/>
                </a:solidFill>
                <a:latin typeface="Calibri" charset="0"/>
                <a:ea typeface="Calibri" charset="0"/>
                <a:cs typeface="Calibri" charset="0"/>
              </a:rPr>
              <a:t> deli ki </a:t>
            </a:r>
            <a:r>
              <a:rPr sz="1200" b="0" i="1" strike="noStrike" cap="none" dirty="0" err="1">
                <a:solidFill>
                  <a:schemeClr val="dk1"/>
                </a:solidFill>
                <a:latin typeface="Calibri" charset="0"/>
                <a:ea typeface="Calibri" charset="0"/>
                <a:cs typeface="Calibri" charset="0"/>
              </a:rPr>
              <a:t>relativman</a:t>
            </a:r>
            <a:r>
              <a:rPr sz="1200" b="0" i="1" strike="noStrike" cap="none" dirty="0">
                <a:solidFill>
                  <a:schemeClr val="dk1"/>
                </a:solidFill>
                <a:latin typeface="Calibri" charset="0"/>
                <a:ea typeface="Calibri" charset="0"/>
                <a:cs typeface="Calibri" charset="0"/>
              </a:rPr>
              <a:t> </a:t>
            </a:r>
            <a:r>
              <a:rPr sz="1200" b="0" i="1" strike="noStrike" cap="none" dirty="0" err="1">
                <a:solidFill>
                  <a:schemeClr val="dk1"/>
                </a:solidFill>
                <a:latin typeface="Calibri" charset="0"/>
                <a:ea typeface="Calibri" charset="0"/>
                <a:cs typeface="Calibri" charset="0"/>
              </a:rPr>
              <a:t>minè</a:t>
            </a:r>
            <a:r>
              <a:rPr sz="1200" b="0" i="1" strike="noStrike" cap="none" dirty="0">
                <a:solidFill>
                  <a:schemeClr val="dk1"/>
                </a:solidFill>
                <a:latin typeface="Calibri" charset="0"/>
                <a:ea typeface="Calibri" charset="0"/>
                <a:cs typeface="Calibri" charset="0"/>
              </a:rPr>
              <a:t>, epi ki pa </a:t>
            </a:r>
            <a:r>
              <a:rPr sz="1200" b="0" i="1" strike="noStrike" cap="none" dirty="0" err="1">
                <a:solidFill>
                  <a:schemeClr val="dk1"/>
                </a:solidFill>
                <a:latin typeface="Calibri" charset="0"/>
                <a:ea typeface="Calibri" charset="0"/>
                <a:cs typeface="Calibri" charset="0"/>
              </a:rPr>
              <a:t>vyolan</a:t>
            </a:r>
            <a:r>
              <a:rPr sz="1200" b="0" i="1" strike="noStrike" cap="none" dirty="0">
                <a:solidFill>
                  <a:schemeClr val="dk1"/>
                </a:solidFill>
                <a:latin typeface="Calibri" charset="0"/>
                <a:ea typeface="Calibri" charset="0"/>
                <a:cs typeface="Calibri" charset="0"/>
              </a:rPr>
              <a:t> ka </a:t>
            </a:r>
            <a:r>
              <a:rPr sz="1200" b="0" i="1" strike="noStrike" cap="none" dirty="0" err="1">
                <a:solidFill>
                  <a:schemeClr val="dk1"/>
                </a:solidFill>
                <a:latin typeface="Calibri" charset="0"/>
                <a:ea typeface="Calibri" charset="0"/>
                <a:cs typeface="Calibri" charset="0"/>
              </a:rPr>
              <a:t>mennen</a:t>
            </a:r>
            <a:r>
              <a:rPr sz="1200" b="0" i="1" strike="noStrike" cap="none" dirty="0">
                <a:solidFill>
                  <a:schemeClr val="dk1"/>
                </a:solidFill>
                <a:latin typeface="Calibri" charset="0"/>
                <a:ea typeface="Calibri" charset="0"/>
                <a:cs typeface="Calibri" charset="0"/>
              </a:rPr>
              <a:t> nan </a:t>
            </a:r>
            <a:r>
              <a:rPr sz="1200" b="0" i="1" strike="noStrike" cap="none" dirty="0" err="1">
                <a:solidFill>
                  <a:schemeClr val="dk1"/>
                </a:solidFill>
                <a:latin typeface="Calibri" charset="0"/>
                <a:ea typeface="Calibri" charset="0"/>
                <a:cs typeface="Calibri" charset="0"/>
              </a:rPr>
              <a:t>depòtasyon</a:t>
            </a:r>
            <a:r>
              <a:rPr sz="1200" b="0" i="1" strike="noStrike" cap="none" dirty="0">
                <a:solidFill>
                  <a:schemeClr val="dk1"/>
                </a:solidFill>
                <a:latin typeface="Calibri" charset="0"/>
                <a:ea typeface="Calibri" charset="0"/>
                <a:cs typeface="Calibri" charset="0"/>
              </a:rPr>
              <a:t> </a:t>
            </a:r>
            <a:r>
              <a:rPr sz="1200" b="0" i="1" u="sng" strike="noStrike" cap="none" dirty="0" err="1">
                <a:solidFill>
                  <a:schemeClr val="dk1"/>
                </a:solidFill>
                <a:latin typeface="Calibri" charset="0"/>
                <a:ea typeface="Calibri" charset="0"/>
                <a:cs typeface="Calibri" charset="0"/>
              </a:rPr>
              <a:t>obligatwa</a:t>
            </a:r>
            <a:r>
              <a:rPr sz="1200" b="0" i="1" strike="noStrike" cap="none" dirty="0">
                <a:solidFill>
                  <a:schemeClr val="dk1"/>
                </a:solidFill>
                <a:latin typeface="Calibri" charset="0"/>
                <a:ea typeface="Calibri" charset="0"/>
                <a:cs typeface="Calibri" charset="0"/>
              </a:rPr>
              <a:t>, </a:t>
            </a:r>
            <a:r>
              <a:rPr sz="1200" b="0" i="1" strike="noStrike" cap="none" dirty="0" err="1">
                <a:solidFill>
                  <a:schemeClr val="dk1"/>
                </a:solidFill>
                <a:latin typeface="Calibri" charset="0"/>
                <a:ea typeface="Calibri" charset="0"/>
                <a:cs typeface="Calibri" charset="0"/>
              </a:rPr>
              <a:t>menm</a:t>
            </a:r>
            <a:r>
              <a:rPr sz="1200" b="0" i="1" strike="noStrike" cap="none" dirty="0">
                <a:solidFill>
                  <a:schemeClr val="dk1"/>
                </a:solidFill>
                <a:latin typeface="Calibri" charset="0"/>
                <a:ea typeface="Calibri" charset="0"/>
                <a:cs typeface="Calibri" charset="0"/>
              </a:rPr>
              <a:t> </a:t>
            </a:r>
            <a:r>
              <a:rPr sz="1200" b="0" i="1" strike="noStrike" cap="none" dirty="0" err="1">
                <a:solidFill>
                  <a:schemeClr val="dk1"/>
                </a:solidFill>
                <a:latin typeface="Calibri" charset="0"/>
                <a:ea typeface="Calibri" charset="0"/>
                <a:cs typeface="Calibri" charset="0"/>
              </a:rPr>
              <a:t>pou</a:t>
            </a:r>
            <a:r>
              <a:rPr sz="1200" b="0" i="1" strike="noStrike" cap="none" dirty="0">
                <a:solidFill>
                  <a:schemeClr val="dk1"/>
                </a:solidFill>
                <a:latin typeface="Calibri" charset="0"/>
                <a:ea typeface="Calibri" charset="0"/>
                <a:cs typeface="Calibri" charset="0"/>
              </a:rPr>
              <a:t> </a:t>
            </a:r>
            <a:r>
              <a:rPr sz="1200" b="0" i="1" strike="noStrike" cap="none" dirty="0" err="1">
                <a:solidFill>
                  <a:schemeClr val="dk1"/>
                </a:solidFill>
                <a:latin typeface="Calibri" charset="0"/>
                <a:ea typeface="Calibri" charset="0"/>
                <a:cs typeface="Calibri" charset="0"/>
              </a:rPr>
              <a:t>moun</a:t>
            </a:r>
            <a:r>
              <a:rPr sz="1200" b="0" i="1" strike="noStrike" cap="none" dirty="0">
                <a:solidFill>
                  <a:schemeClr val="dk1"/>
                </a:solidFill>
                <a:latin typeface="Calibri" charset="0"/>
                <a:ea typeface="Calibri" charset="0"/>
                <a:cs typeface="Calibri" charset="0"/>
              </a:rPr>
              <a:t> ki gen kat </a:t>
            </a:r>
            <a:r>
              <a:rPr sz="1200" b="0" i="1" strike="noStrike" cap="none" dirty="0" err="1">
                <a:solidFill>
                  <a:schemeClr val="dk1"/>
                </a:solidFill>
                <a:latin typeface="Calibri" charset="0"/>
                <a:ea typeface="Calibri" charset="0"/>
                <a:cs typeface="Calibri" charset="0"/>
              </a:rPr>
              <a:t>vèt</a:t>
            </a:r>
            <a:r>
              <a:rPr sz="1200" b="0" i="1" strike="noStrike" cap="none" dirty="0">
                <a:solidFill>
                  <a:schemeClr val="dk1"/>
                </a:solidFill>
                <a:latin typeface="Calibri" charset="0"/>
                <a:ea typeface="Calibri" charset="0"/>
                <a:cs typeface="Calibri" charset="0"/>
              </a:rPr>
              <a:t>!</a:t>
            </a:r>
            <a:endParaRPr lang="ko-KR" altLang="en-US" sz="1200" b="0" i="1" strike="noStrike" cap="none" dirty="0">
              <a:solidFill>
                <a:schemeClr val="dk1"/>
              </a:solidFill>
              <a:latin typeface="Calibri" charset="0"/>
              <a:ea typeface="Calibri" charset="0"/>
              <a:cs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632460" y="266700"/>
            <a:ext cx="6273165" cy="517525"/>
          </a:xfrm>
          <a:prstGeom prst="rect">
            <a:avLst/>
          </a:prstGeom>
          <a:noFill/>
          <a:ln>
            <a:noFill/>
            <a:prstDash/>
          </a:ln>
        </p:spPr>
        <p:txBody>
          <a:bodyPr vert="horz" wrap="square" lIns="68580" tIns="34290" rIns="68580" bIns="34290" numCol="1" anchor="ctr">
            <a:noAutofit/>
          </a:bodyPr>
          <a:lstStyle/>
          <a:p>
            <a:pPr marL="0" indent="0" algn="l" rtl="0">
              <a:lnSpc>
                <a:spcPct val="90000"/>
              </a:lnSpc>
              <a:spcBef>
                <a:spcPts val="0"/>
              </a:spcBef>
              <a:spcAft>
                <a:spcPts val="0"/>
              </a:spcAft>
              <a:buFontTx/>
              <a:buNone/>
            </a:pPr>
            <a:r>
              <a:rPr sz="3000" b="1" i="0" strike="noStrike" cap="none">
                <a:latin typeface="Roboto" charset="0"/>
                <a:ea typeface="Roboto" charset="0"/>
                <a:cs typeface="Roboto" charset="0"/>
              </a:rPr>
              <a:t>Ki moun ki an Risk pou Depòtasyon?</a:t>
            </a:r>
            <a:endParaRPr lang="ko-KR" altLang="en-US" sz="3000" b="1" i="0" strike="noStrike" cap="none">
              <a:latin typeface="Roboto" charset="0"/>
              <a:ea typeface="Roboto" charset="0"/>
              <a:cs typeface="Roboto" charset="0"/>
            </a:endParaRPr>
          </a:p>
        </p:txBody>
      </p:sp>
      <p:sp>
        <p:nvSpPr>
          <p:cNvPr id="377" name="Google Shape;377;p58"/>
          <p:cNvSpPr txBox="1">
            <a:spLocks noGrp="1"/>
          </p:cNvSpPr>
          <p:nvPr>
            <p:ph type="body" idx="1"/>
          </p:nvPr>
        </p:nvSpPr>
        <p:spPr>
          <a:xfrm>
            <a:off x="523874" y="1410970"/>
            <a:ext cx="7887969" cy="3264535"/>
          </a:xfrm>
          <a:prstGeom prst="rect">
            <a:avLst/>
          </a:prstGeom>
          <a:noFill/>
          <a:ln>
            <a:noFill/>
          </a:ln>
        </p:spPr>
        <p:txBody>
          <a:bodyPr vert="horz" wrap="square" lIns="68580" tIns="34290" rIns="68580" bIns="34290" numCol="1" anchor="t">
            <a:normAutofit/>
          </a:bodyPr>
          <a:lstStyle/>
          <a:p>
            <a:pPr marL="177800" indent="-177800" algn="l" rtl="0">
              <a:lnSpc>
                <a:spcPct val="110000"/>
              </a:lnSpc>
              <a:spcBef>
                <a:spcPts val="0"/>
              </a:spcBef>
              <a:spcAft>
                <a:spcPts val="0"/>
              </a:spcAft>
              <a:buFont typeface="NanumGothic"/>
              <a:buChar char="•"/>
            </a:pPr>
            <a:r>
              <a:rPr sz="2200" b="0" i="0" strike="noStrike" cap="none" dirty="0" err="1">
                <a:latin typeface="Roboto" charset="0"/>
                <a:ea typeface="Roboto" charset="0"/>
                <a:cs typeface="Roboto" charset="0"/>
              </a:rPr>
              <a:t>Nenpòt</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moun</a:t>
            </a:r>
            <a:r>
              <a:rPr sz="2200" b="0" i="0" strike="noStrike" cap="none" dirty="0">
                <a:latin typeface="Roboto" charset="0"/>
                <a:ea typeface="Roboto" charset="0"/>
                <a:cs typeface="Roboto" charset="0"/>
              </a:rPr>
              <a:t> ki pa yon </a:t>
            </a:r>
            <a:r>
              <a:rPr sz="2200" b="0" i="0" strike="noStrike" cap="none" dirty="0" err="1">
                <a:latin typeface="Roboto" charset="0"/>
                <a:ea typeface="Roboto" charset="0"/>
                <a:cs typeface="Roboto" charset="0"/>
              </a:rPr>
              <a:t>sitwayen</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ameriken</a:t>
            </a:r>
            <a:r>
              <a:rPr sz="2200" b="0" i="0" strike="noStrike" cap="none" dirty="0">
                <a:latin typeface="Roboto" charset="0"/>
                <a:ea typeface="Roboto" charset="0"/>
                <a:cs typeface="Roboto" charset="0"/>
              </a:rPr>
              <a:t> ka </a:t>
            </a:r>
            <a:r>
              <a:rPr sz="2200" b="0" i="0" strike="noStrike" cap="none" dirty="0" err="1">
                <a:latin typeface="Roboto" charset="0"/>
                <a:ea typeface="Roboto" charset="0"/>
                <a:cs typeface="Roboto" charset="0"/>
              </a:rPr>
              <a:t>vilnerab</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si</a:t>
            </a:r>
            <a:r>
              <a:rPr sz="2200" b="0" i="0" strike="noStrike" cap="none" dirty="0">
                <a:latin typeface="Roboto" charset="0"/>
                <a:ea typeface="Roboto" charset="0"/>
                <a:cs typeface="Roboto" charset="0"/>
              </a:rPr>
              <a:t> yo </a:t>
            </a:r>
            <a:r>
              <a:rPr sz="2200" b="0" i="0" strike="noStrike" cap="none" dirty="0" err="1">
                <a:latin typeface="Roboto" charset="0"/>
                <a:ea typeface="Roboto" charset="0"/>
                <a:cs typeface="Roboto" charset="0"/>
              </a:rPr>
              <a:t>tonbe</a:t>
            </a:r>
            <a:r>
              <a:rPr sz="2200" b="0" i="0" strike="noStrike" cap="none" dirty="0">
                <a:latin typeface="Roboto" charset="0"/>
                <a:ea typeface="Roboto" charset="0"/>
                <a:cs typeface="Roboto" charset="0"/>
              </a:rPr>
              <a:t> anba yon </a:t>
            </a:r>
            <a:r>
              <a:rPr sz="2200" b="0" i="0" strike="noStrike" cap="none" dirty="0" err="1">
                <a:latin typeface="Roboto" charset="0"/>
                <a:ea typeface="Roboto" charset="0"/>
                <a:cs typeface="Roboto" charset="0"/>
              </a:rPr>
              <a:t>rezon</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depòtasyon</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tankou</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akizasyon</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kriminèl</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oswa</a:t>
            </a:r>
            <a:r>
              <a:rPr sz="2200" b="0" i="0" strike="noStrike" cap="none" dirty="0">
                <a:latin typeface="Roboto" charset="0"/>
                <a:ea typeface="Roboto" charset="0"/>
                <a:cs typeface="Roboto" charset="0"/>
              </a:rPr>
              <a:t> yon </a:t>
            </a:r>
            <a:r>
              <a:rPr sz="2200" b="0" i="0" strike="noStrike" cap="none" dirty="0" err="1">
                <a:latin typeface="Roboto" charset="0"/>
                <a:ea typeface="Roboto" charset="0"/>
                <a:cs typeface="Roboto" charset="0"/>
              </a:rPr>
              <a:t>lòd</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pou</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depòtasyon</a:t>
            </a:r>
            <a:r>
              <a:rPr sz="2200" b="0" i="0" strike="noStrike" cap="none" dirty="0">
                <a:latin typeface="Roboto" charset="0"/>
                <a:ea typeface="Roboto" charset="0"/>
                <a:cs typeface="Roboto" charset="0"/>
              </a:rPr>
              <a:t> </a:t>
            </a:r>
            <a:r>
              <a:rPr sz="2200" b="0" i="0" strike="noStrike" cap="none" dirty="0" err="1">
                <a:latin typeface="Roboto" charset="0"/>
                <a:ea typeface="Roboto" charset="0"/>
                <a:cs typeface="Roboto" charset="0"/>
              </a:rPr>
              <a:t>anvan</a:t>
            </a:r>
            <a:r>
              <a:rPr sz="2200" b="0" i="0" strike="noStrike" cap="none" dirty="0">
                <a:latin typeface="Roboto" charset="0"/>
                <a:ea typeface="Roboto" charset="0"/>
                <a:cs typeface="Roboto" charset="0"/>
              </a:rPr>
              <a:t>.</a:t>
            </a:r>
            <a:endParaRPr lang="ko-KR" altLang="en-US" sz="2200" b="0" i="0" strike="noStrike" cap="none" dirty="0">
              <a:latin typeface="Roboto" charset="0"/>
              <a:ea typeface="Roboto" charset="0"/>
              <a:cs typeface="Roboto" charset="0"/>
            </a:endParaRPr>
          </a:p>
          <a:p>
            <a:pPr marL="542925" indent="-180975" algn="l" rtl="0">
              <a:lnSpc>
                <a:spcPct val="110000"/>
              </a:lnSpc>
              <a:spcBef>
                <a:spcPts val="0"/>
              </a:spcBef>
              <a:spcAft>
                <a:spcPts val="0"/>
              </a:spcAft>
              <a:buClr>
                <a:schemeClr val="tx1"/>
              </a:buClr>
              <a:buFont typeface="Arial" panose="020B0604020202020204" pitchFamily="34" charset="0"/>
              <a:buChar char="•"/>
            </a:pPr>
            <a:r>
              <a:rPr sz="2000" b="0" i="0" strike="noStrike" cap="none" dirty="0" err="1">
                <a:solidFill>
                  <a:srgbClr val="000000"/>
                </a:solidFill>
                <a:latin typeface="Roboto" charset="0"/>
                <a:ea typeface="Roboto" charset="0"/>
                <a:cs typeface="Roboto" charset="0"/>
              </a:rPr>
              <a:t>Imigran</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san</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otorizasyon</a:t>
            </a:r>
            <a:r>
              <a:rPr sz="2000" b="0" i="0" strike="noStrike" cap="none" dirty="0">
                <a:solidFill>
                  <a:srgbClr val="000000"/>
                </a:solidFill>
                <a:latin typeface="Roboto" charset="0"/>
                <a:ea typeface="Roboto" charset="0"/>
                <a:cs typeface="Roboto" charset="0"/>
              </a:rPr>
              <a:t> / </a:t>
            </a:r>
            <a:r>
              <a:rPr sz="2000" b="0" i="0" strike="noStrike" cap="none" dirty="0" err="1">
                <a:solidFill>
                  <a:srgbClr val="000000"/>
                </a:solidFill>
                <a:latin typeface="Roboto" charset="0"/>
                <a:ea typeface="Roboto" charset="0"/>
                <a:cs typeface="Roboto" charset="0"/>
              </a:rPr>
              <a:t>san</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papye</a:t>
            </a:r>
            <a:endParaRPr lang="ko-KR" altLang="en-US" sz="2000" b="0" i="0" strike="noStrike" cap="none" dirty="0">
              <a:solidFill>
                <a:srgbClr val="000000"/>
              </a:solidFill>
              <a:latin typeface="Roboto" charset="0"/>
              <a:ea typeface="Roboto" charset="0"/>
              <a:cs typeface="Roboto" charset="0"/>
            </a:endParaRPr>
          </a:p>
          <a:p>
            <a:pPr marL="542925" indent="-180975" algn="l" rtl="0">
              <a:lnSpc>
                <a:spcPct val="110000"/>
              </a:lnSpc>
              <a:spcBef>
                <a:spcPts val="0"/>
              </a:spcBef>
              <a:spcAft>
                <a:spcPts val="0"/>
              </a:spcAft>
              <a:buClr>
                <a:schemeClr val="tx1"/>
              </a:buClr>
              <a:buFont typeface="Arial" panose="020B0604020202020204" pitchFamily="34" charset="0"/>
              <a:buChar char="•"/>
            </a:pPr>
            <a:r>
              <a:rPr sz="2000" b="0" i="0" strike="noStrike" cap="none" dirty="0" err="1">
                <a:solidFill>
                  <a:srgbClr val="000000"/>
                </a:solidFill>
                <a:latin typeface="Roboto" charset="0"/>
                <a:ea typeface="Roboto" charset="0"/>
                <a:cs typeface="Roboto" charset="0"/>
              </a:rPr>
              <a:t>Moun</a:t>
            </a:r>
            <a:r>
              <a:rPr sz="2000" b="0" i="0" strike="noStrike" cap="none" dirty="0">
                <a:solidFill>
                  <a:srgbClr val="000000"/>
                </a:solidFill>
                <a:latin typeface="Roboto" charset="0"/>
                <a:ea typeface="Roboto" charset="0"/>
                <a:cs typeface="Roboto" charset="0"/>
              </a:rPr>
              <a:t> ki gen </a:t>
            </a:r>
            <a:r>
              <a:rPr sz="2000" b="0" i="0" strike="noStrike" cap="none" dirty="0" err="1">
                <a:solidFill>
                  <a:srgbClr val="000000"/>
                </a:solidFill>
                <a:latin typeface="Roboto" charset="0"/>
                <a:ea typeface="Roboto" charset="0"/>
                <a:cs typeface="Roboto" charset="0"/>
              </a:rPr>
              <a:t>azil</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oswa</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estati</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refijye</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oswa</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kèk</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lòt</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fòm</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pwoteksyon</a:t>
            </a:r>
            <a:endParaRPr lang="ko-KR" altLang="en-US" sz="2000" b="0" i="0" strike="noStrike" cap="none" dirty="0">
              <a:solidFill>
                <a:srgbClr val="000000"/>
              </a:solidFill>
              <a:latin typeface="Roboto" charset="0"/>
              <a:ea typeface="Roboto" charset="0"/>
              <a:cs typeface="Roboto" charset="0"/>
            </a:endParaRPr>
          </a:p>
          <a:p>
            <a:pPr marL="542925" indent="-180975" algn="l" rtl="0">
              <a:lnSpc>
                <a:spcPct val="110000"/>
              </a:lnSpc>
              <a:spcBef>
                <a:spcPts val="0"/>
              </a:spcBef>
              <a:spcAft>
                <a:spcPts val="0"/>
              </a:spcAft>
              <a:buClr>
                <a:schemeClr val="tx1"/>
              </a:buClr>
              <a:buFont typeface="Arial" panose="020B0604020202020204" pitchFamily="34" charset="0"/>
              <a:buChar char="•"/>
            </a:pPr>
            <a:r>
              <a:rPr sz="2000" b="0" i="0" strike="noStrike" cap="none" dirty="0" err="1">
                <a:solidFill>
                  <a:srgbClr val="000000"/>
                </a:solidFill>
                <a:latin typeface="Roboto" charset="0"/>
                <a:ea typeface="Roboto" charset="0"/>
                <a:cs typeface="Roboto" charset="0"/>
              </a:rPr>
              <a:t>Rezidan</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pèmanan</a:t>
            </a:r>
            <a:r>
              <a:rPr sz="2000" b="0" i="0" strike="noStrike" cap="none" dirty="0">
                <a:solidFill>
                  <a:srgbClr val="000000"/>
                </a:solidFill>
                <a:latin typeface="Roboto" charset="0"/>
                <a:ea typeface="Roboto" charset="0"/>
                <a:cs typeface="Roboto" charset="0"/>
              </a:rPr>
              <a:t> legal (</a:t>
            </a:r>
            <a:r>
              <a:rPr sz="2000" b="0" i="0" strike="noStrike" cap="none" dirty="0" err="1">
                <a:solidFill>
                  <a:srgbClr val="000000"/>
                </a:solidFill>
                <a:latin typeface="Roboto" charset="0"/>
                <a:ea typeface="Roboto" charset="0"/>
                <a:cs typeface="Roboto" charset="0"/>
              </a:rPr>
              <a:t>moun</a:t>
            </a:r>
            <a:r>
              <a:rPr sz="2000" b="0" i="0" strike="noStrike" cap="none" dirty="0">
                <a:solidFill>
                  <a:srgbClr val="000000"/>
                </a:solidFill>
                <a:latin typeface="Roboto" charset="0"/>
                <a:ea typeface="Roboto" charset="0"/>
                <a:cs typeface="Roboto" charset="0"/>
              </a:rPr>
              <a:t> ki gen kat </a:t>
            </a:r>
            <a:r>
              <a:rPr sz="2000" b="0" i="0" strike="noStrike" cap="none" dirty="0" err="1">
                <a:solidFill>
                  <a:srgbClr val="000000"/>
                </a:solidFill>
                <a:latin typeface="Roboto" charset="0"/>
                <a:ea typeface="Roboto" charset="0"/>
                <a:cs typeface="Roboto" charset="0"/>
              </a:rPr>
              <a:t>vèt</a:t>
            </a:r>
            <a:r>
              <a:rPr sz="2000" b="0" i="0" strike="noStrike" cap="none" dirty="0">
                <a:solidFill>
                  <a:srgbClr val="000000"/>
                </a:solidFill>
                <a:latin typeface="Roboto" charset="0"/>
                <a:ea typeface="Roboto" charset="0"/>
                <a:cs typeface="Roboto" charset="0"/>
              </a:rPr>
              <a:t>)</a:t>
            </a:r>
            <a:endParaRPr lang="ko-KR" altLang="en-US" sz="2000" b="0" i="0" strike="noStrike" cap="none" dirty="0">
              <a:solidFill>
                <a:srgbClr val="000000"/>
              </a:solidFill>
              <a:latin typeface="Roboto" charset="0"/>
              <a:ea typeface="Roboto" charset="0"/>
              <a:cs typeface="Roboto" charset="0"/>
            </a:endParaRPr>
          </a:p>
          <a:p>
            <a:pPr marL="542925" indent="-180975" algn="l" rtl="0">
              <a:lnSpc>
                <a:spcPct val="110000"/>
              </a:lnSpc>
              <a:spcBef>
                <a:spcPts val="0"/>
              </a:spcBef>
              <a:spcAft>
                <a:spcPts val="0"/>
              </a:spcAft>
              <a:buClr>
                <a:schemeClr val="tx1"/>
              </a:buClr>
              <a:buFont typeface="Arial" panose="020B0604020202020204" pitchFamily="34" charset="0"/>
              <a:buChar char="•"/>
            </a:pPr>
            <a:r>
              <a:rPr sz="2000" b="0" i="0" strike="noStrike" cap="none" dirty="0" err="1">
                <a:solidFill>
                  <a:srgbClr val="000000"/>
                </a:solidFill>
                <a:latin typeface="Roboto" charset="0"/>
                <a:ea typeface="Roboto" charset="0"/>
                <a:cs typeface="Roboto" charset="0"/>
              </a:rPr>
              <a:t>Moun</a:t>
            </a:r>
            <a:r>
              <a:rPr sz="2000" b="0" i="0" strike="noStrike" cap="none" dirty="0">
                <a:solidFill>
                  <a:srgbClr val="000000"/>
                </a:solidFill>
                <a:latin typeface="Roboto" charset="0"/>
                <a:ea typeface="Roboto" charset="0"/>
                <a:cs typeface="Roboto" charset="0"/>
              </a:rPr>
              <a:t> ki pa </a:t>
            </a:r>
            <a:r>
              <a:rPr sz="2000" b="0" i="0" strike="noStrike" cap="none" dirty="0" err="1">
                <a:solidFill>
                  <a:srgbClr val="000000"/>
                </a:solidFill>
                <a:latin typeface="Roboto" charset="0"/>
                <a:ea typeface="Roboto" charset="0"/>
                <a:cs typeface="Roboto" charset="0"/>
              </a:rPr>
              <a:t>imigran</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vizitè</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etidyan</a:t>
            </a:r>
            <a:r>
              <a:rPr sz="2000" b="0" i="0" strike="noStrike" cap="none" dirty="0">
                <a:solidFill>
                  <a:srgbClr val="000000"/>
                </a:solidFill>
                <a:latin typeface="Roboto" charset="0"/>
                <a:ea typeface="Roboto" charset="0"/>
                <a:cs typeface="Roboto" charset="0"/>
              </a:rPr>
              <a:t>, </a:t>
            </a:r>
            <a:r>
              <a:rPr sz="2000" b="0" i="0" strike="noStrike" cap="none" dirty="0" err="1">
                <a:solidFill>
                  <a:srgbClr val="000000"/>
                </a:solidFill>
                <a:latin typeface="Roboto" charset="0"/>
                <a:ea typeface="Roboto" charset="0"/>
                <a:cs typeface="Roboto" charset="0"/>
              </a:rPr>
              <a:t>elatriye</a:t>
            </a:r>
            <a:r>
              <a:rPr sz="2000" b="0" i="0" strike="noStrike" cap="none" dirty="0">
                <a:solidFill>
                  <a:srgbClr val="000000"/>
                </a:solidFill>
                <a:latin typeface="Roboto" charset="0"/>
                <a:ea typeface="Roboto" charset="0"/>
                <a:cs typeface="Roboto" charset="0"/>
              </a:rPr>
              <a:t>)</a:t>
            </a:r>
            <a:r>
              <a:rPr sz="2000" dirty="0">
                <a:latin typeface="Roboto" charset="0"/>
                <a:ea typeface="Roboto" charset="0"/>
                <a:cs typeface="Roboto" charset="0"/>
              </a:rPr>
              <a:t> </a:t>
            </a:r>
            <a:endParaRPr lang="ko-KR" altLang="en-US" sz="2000" dirty="0">
              <a:latin typeface="Roboto" charset="0"/>
              <a:ea typeface="Roboto" charset="0"/>
              <a:cs typeface="Roboto" charset="0"/>
            </a:endParaRPr>
          </a:p>
          <a:p>
            <a:pPr marL="520700" lvl="1" indent="-190500" algn="l" rtl="0">
              <a:lnSpc>
                <a:spcPct val="100000"/>
              </a:lnSpc>
              <a:spcBef>
                <a:spcPts val="400"/>
              </a:spcBef>
              <a:spcAft>
                <a:spcPts val="0"/>
              </a:spcAft>
              <a:buFontTx/>
              <a:buNone/>
            </a:pPr>
            <a:endParaRPr lang="ko-KR" altLang="en-US" sz="2000" dirty="0">
              <a:latin typeface="Roboto" charset="0"/>
              <a:ea typeface="Roboto" charset="0"/>
              <a:cs typeface="Roboto" charset="0"/>
            </a:endParaRPr>
          </a:p>
        </p:txBody>
      </p:sp>
      <p:pic>
        <p:nvPicPr>
          <p:cNvPr id="378" name="Google Shape;378;p58"/>
          <p:cNvPicPr preferRelativeResize="0"/>
          <p:nvPr/>
        </p:nvPicPr>
        <p:blipFill rotWithShape="1">
          <a:blip r:embed="rId3">
            <a:alphaModFix/>
          </a:blip>
          <a:srcRect/>
          <a:stretch/>
        </p:blipFill>
        <p:spPr>
          <a:xfrm>
            <a:off x="7270115" y="3485515"/>
            <a:ext cx="1613535" cy="107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9"/>
          <p:cNvSpPr txBox="1">
            <a:spLocks noGrp="1"/>
          </p:cNvSpPr>
          <p:nvPr>
            <p:ph type="ctrTitle"/>
          </p:nvPr>
        </p:nvSpPr>
        <p:spPr>
          <a:xfrm>
            <a:off x="989329" y="1936749"/>
            <a:ext cx="7849870" cy="679450"/>
          </a:xfrm>
          <a:prstGeom prst="rect">
            <a:avLst/>
          </a:prstGeom>
          <a:noFill/>
          <a:ln>
            <a:noFill/>
          </a:ln>
        </p:spPr>
        <p:txBody>
          <a:bodyPr vert="horz" wrap="square" lIns="68580" tIns="34290" rIns="68580" bIns="34290" numCol="1" anchor="b">
            <a:normAutofit fontScale="90000"/>
          </a:bodyPr>
          <a:lstStyle/>
          <a:p>
            <a:pPr marL="0" indent="0" algn="l" rtl="0">
              <a:lnSpc>
                <a:spcPct val="90000"/>
              </a:lnSpc>
              <a:spcBef>
                <a:spcPts val="0"/>
              </a:spcBef>
              <a:spcAft>
                <a:spcPts val="0"/>
              </a:spcAft>
              <a:buFontTx/>
              <a:buNone/>
            </a:pPr>
            <a:r>
              <a:rPr sz="4500" b="0" i="0" strike="noStrike" cap="none">
                <a:latin typeface="Roboto" charset="0"/>
                <a:ea typeface="Roboto" charset="0"/>
                <a:cs typeface="Roboto" charset="0"/>
              </a:rPr>
              <a:t>Konnen Dwa Ou</a:t>
            </a:r>
            <a:endParaRPr lang="ko-KR" altLang="en-US" sz="4500" b="0" i="0" strike="noStrike" cap="none">
              <a:latin typeface="Roboto" charset="0"/>
              <a:ea typeface="Roboto" charset="0"/>
              <a:cs typeface="Roboto" charset="0"/>
            </a:endParaRPr>
          </a:p>
          <a:p>
            <a:pPr marL="0" indent="0" algn="l" rtl="0">
              <a:lnSpc>
                <a:spcPct val="90000"/>
              </a:lnSpc>
              <a:spcBef>
                <a:spcPts val="0"/>
              </a:spcBef>
              <a:spcAft>
                <a:spcPts val="0"/>
              </a:spcAft>
              <a:buFontTx/>
              <a:buNone/>
            </a:pPr>
            <a:r>
              <a:rPr sz="4500" b="0" i="0" strike="noStrike" cap="none">
                <a:latin typeface="Roboto" charset="0"/>
                <a:ea typeface="Roboto" charset="0"/>
                <a:cs typeface="Roboto" charset="0"/>
              </a:rPr>
              <a:t>nan Entèaksyon ak Lapolis Imigrasyon</a:t>
            </a:r>
            <a:endParaRPr lang="ko-KR" altLang="en-US" sz="4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564515" y="423545"/>
            <a:ext cx="3752214" cy="516890"/>
          </a:xfrm>
          <a:prstGeom prst="rect">
            <a:avLst/>
          </a:prstGeom>
          <a:noFill/>
          <a:ln>
            <a:noFill/>
          </a:ln>
        </p:spPr>
        <p:txBody>
          <a:bodyPr vert="horz" wrap="square" lIns="68580" tIns="34290" rIns="68580" bIns="34290" numCol="1" anchor="ctr">
            <a:normAutofit/>
          </a:bodyPr>
          <a:lstStyle/>
          <a:p>
            <a:pPr marL="0" indent="0" algn="l" rtl="0">
              <a:lnSpc>
                <a:spcPct val="90000"/>
              </a:lnSpc>
              <a:spcBef>
                <a:spcPts val="0"/>
              </a:spcBef>
              <a:spcAft>
                <a:spcPts val="0"/>
              </a:spcAft>
              <a:buFontTx/>
              <a:buNone/>
            </a:pPr>
            <a:r>
              <a:rPr sz="3000"/>
              <a:t>Dwa Debaz</a:t>
            </a:r>
            <a:endParaRPr lang="ko-KR" altLang="en-US" sz="3000"/>
          </a:p>
        </p:txBody>
      </p:sp>
      <p:sp>
        <p:nvSpPr>
          <p:cNvPr id="390" name="Google Shape;390;p60"/>
          <p:cNvSpPr txBox="1">
            <a:spLocks noGrp="1"/>
          </p:cNvSpPr>
          <p:nvPr>
            <p:ph type="body" idx="1"/>
          </p:nvPr>
        </p:nvSpPr>
        <p:spPr>
          <a:xfrm>
            <a:off x="288925" y="1438910"/>
            <a:ext cx="8290560" cy="2896235"/>
          </a:xfrm>
          <a:prstGeom prst="rect">
            <a:avLst/>
          </a:prstGeom>
          <a:noFill/>
          <a:ln>
            <a:noFill/>
            <a:prstDash/>
          </a:ln>
        </p:spPr>
        <p:txBody>
          <a:bodyPr vert="horz" wrap="square" lIns="68580" tIns="34290" rIns="68580" bIns="34290" numCol="1" anchor="t">
            <a:normAutofit/>
          </a:bodyPr>
          <a:lstStyle/>
          <a:p>
            <a:pPr marL="177800" indent="-158750" algn="l" rtl="0">
              <a:lnSpc>
                <a:spcPct val="100000"/>
              </a:lnSpc>
              <a:spcBef>
                <a:spcPts val="0"/>
              </a:spcBef>
              <a:spcAft>
                <a:spcPts val="0"/>
              </a:spcAft>
              <a:buFont typeface="NanumGothic"/>
              <a:buChar char="•"/>
            </a:pPr>
            <a:r>
              <a:rPr sz="2500" b="0" i="0" strike="noStrike" cap="none">
                <a:latin typeface="Roboto" charset="0"/>
                <a:ea typeface="Roboto" charset="0"/>
                <a:cs typeface="Roboto" charset="0"/>
              </a:rPr>
              <a:t>Tout moun ki ap viv Etazini gen sèten dwa debaz daprè Konstitisyon Etazini an, kèlkeswa sitiyasyon imigrasyon yo.</a:t>
            </a:r>
            <a:endParaRPr lang="ko-KR" altLang="en-US" sz="2500"/>
          </a:p>
          <a:p>
            <a:pPr marL="0" indent="0" algn="l" rtl="0">
              <a:lnSpc>
                <a:spcPct val="100000"/>
              </a:lnSpc>
              <a:spcBef>
                <a:spcPts val="800"/>
              </a:spcBef>
              <a:spcAft>
                <a:spcPts val="0"/>
              </a:spcAft>
              <a:buFontTx/>
              <a:buNone/>
            </a:pPr>
            <a:endParaRPr lang="ko-KR" altLang="en-US" sz="2500"/>
          </a:p>
          <a:p>
            <a:pPr marL="177800" indent="-158750" algn="l" rtl="0">
              <a:lnSpc>
                <a:spcPct val="100000"/>
              </a:lnSpc>
              <a:spcBef>
                <a:spcPts val="0"/>
              </a:spcBef>
              <a:spcAft>
                <a:spcPts val="0"/>
              </a:spcAft>
              <a:buFont typeface="NanumGothic"/>
              <a:buChar char="•"/>
            </a:pPr>
            <a:r>
              <a:rPr sz="2500" b="0" i="0" strike="noStrike" cap="none">
                <a:latin typeface="Roboto" charset="0"/>
                <a:ea typeface="Roboto" charset="0"/>
                <a:cs typeface="Roboto" charset="0"/>
              </a:rPr>
              <a:t>Li enpòtan pou nou revandike dwa sa yo epi pwoteje dwa fondamantal nou yo</a:t>
            </a:r>
            <a:endParaRPr lang="ko-KR" altLang="en-US" sz="2500"/>
          </a:p>
        </p:txBody>
      </p:sp>
      <p:pic>
        <p:nvPicPr>
          <p:cNvPr id="391" name="Google Shape;391;p60" descr="/storage/emulated/0/Android/data/com.infraware.office.link/cache/.polaris_temp/image7.png"/>
          <p:cNvPicPr preferRelativeResize="0">
            <a:picLocks/>
          </p:cNvPicPr>
          <p:nvPr/>
        </p:nvPicPr>
        <p:blipFill rotWithShape="1">
          <a:blip r:embed="rId3" cstate="print">
            <a:extLst>
              <a:ext uri="{28A0092B-C50C-407E-A947-70E740481C1C}">
                <a14:useLocalDpi xmlns:a14="http://schemas.microsoft.com/office/drawing/2010/main" val="0"/>
              </a:ext>
            </a:extLst>
          </a:blip>
          <a:stretch>
            <a:fillRect/>
          </a:stretch>
        </p:blipFill>
        <p:spPr>
          <a:xfrm>
            <a:off x="6071235" y="3524885"/>
            <a:ext cx="2261870" cy="1584960"/>
          </a:xfrm>
          <a:prstGeom prst="rect">
            <a:avLst/>
          </a:prstGeom>
          <a:noFill/>
          <a:ln>
            <a:noFill/>
            <a:prstDash/>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RA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RA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Pages>37</Pages>
  <Words>2711</Words>
  <Characters>0</Characters>
  <Application>Microsoft Office PowerPoint</Application>
  <DocSecurity>0</DocSecurity>
  <PresentationFormat>On-screen Show (16:9)</PresentationFormat>
  <Lines>0</Lines>
  <Paragraphs>247</Paragraphs>
  <Slides>37</Slides>
  <Notes>37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Roboto</vt:lpstr>
      <vt:lpstr>Calibri</vt:lpstr>
      <vt:lpstr>Roboto Slab</vt:lpstr>
      <vt:lpstr>Arial</vt:lpstr>
      <vt:lpstr>Aharoni</vt:lpstr>
      <vt:lpstr>Noto Sans Symbols</vt:lpstr>
      <vt:lpstr>Wingdings</vt:lpstr>
      <vt:lpstr>Raleway</vt:lpstr>
      <vt:lpstr>Times New Roman</vt:lpstr>
      <vt:lpstr>NanumGothic</vt:lpstr>
      <vt:lpstr>Courier New</vt:lpstr>
      <vt:lpstr>Simple Light</vt:lpstr>
      <vt:lpstr>MIRA Powerpoint Template</vt:lpstr>
      <vt:lpstr>MIRA Powerpoint Template</vt:lpstr>
      <vt:lpstr>MIRA Powerpoint Template</vt:lpstr>
      <vt:lpstr>Konnen Dwa Ou </vt:lpstr>
      <vt:lpstr>Konnen Dwa Ou:</vt:lpstr>
      <vt:lpstr>Apèsi Rapid sou Lapolis Imigrasyon</vt:lpstr>
      <vt:lpstr>Sistèm Imigrasyon an: Depatman Sekirite Enteryè</vt:lpstr>
      <vt:lpstr>Kijan Moun Ka Kontakte Lapolis Imigrasyon</vt:lpstr>
      <vt:lpstr>Rezon pou Depòtasyon yo</vt:lpstr>
      <vt:lpstr>Ki moun ki an Risk pou Depòtasyon?</vt:lpstr>
      <vt:lpstr>Konnen Dwa Ou nan Entèaksyon ak Lapolis Imigrasyon</vt:lpstr>
      <vt:lpstr>Dwa Debaz</vt:lpstr>
      <vt:lpstr>Kat Ki Enkli Dwa Yo</vt:lpstr>
      <vt:lpstr>Si Imigrasyon Vini Lakay Ou...</vt:lpstr>
      <vt:lpstr>Kilè Lapolis ka antre lakay mwen?</vt:lpstr>
      <vt:lpstr>Manda</vt:lpstr>
      <vt:lpstr>Lisans Pou Kondwi</vt:lpstr>
      <vt:lpstr>Si Yo Kanpe w Pandan Wap kondwi…</vt:lpstr>
      <vt:lpstr>Si Imigrasyon oswa Lapolis kanpe ou an piblik…</vt:lpstr>
      <vt:lpstr>Kijan Ou Dwe Prepare w</vt:lpstr>
      <vt:lpstr>Arestasyon ak Detansyon</vt:lpstr>
      <vt:lpstr>Liberasyon sou Kosyon</vt:lpstr>
      <vt:lpstr>Konnen Dwa Ou: Preparasyon Fanmi</vt:lpstr>
      <vt:lpstr>Dwa Paran yo</vt:lpstr>
      <vt:lpstr>Preparasyon Fanmi</vt:lpstr>
      <vt:lpstr>Preparasyon Fanmi</vt:lpstr>
      <vt:lpstr>Fè yon Plan</vt:lpstr>
      <vt:lpstr>PowerPoint Presentation</vt:lpstr>
      <vt:lpstr>Dokiman Enpòtan </vt:lpstr>
      <vt:lpstr>Aksè nan benefis ak chaj piblik</vt:lpstr>
      <vt:lpstr>Pwen Kle Pou Sonje </vt:lpstr>
      <vt:lpstr>Règ Konsènan Chaj Piblik</vt:lpstr>
      <vt:lpstr>Benefis ak Chaj Piblik</vt:lpstr>
      <vt:lpstr>Pifò benefis yo PA konsidere anba règ aktyèl la</vt:lpstr>
      <vt:lpstr>Èske règ la ka chanje?</vt:lpstr>
      <vt:lpstr>Konnen Dwa Ou: Ki kote pou jwenn Èd Legal</vt:lpstr>
      <vt:lpstr>PowerPoint Presentation</vt:lpstr>
      <vt:lpstr>Kisa mwen ta dwe fè si mwen te viktim fwod?</vt:lpstr>
      <vt:lpstr>Resous Legal pou Imigrasyon</vt:lpstr>
      <vt:lpstr>Plis Resous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Flores, Irma (ORI)</dc:creator>
  <cp:lastModifiedBy>Flores, Irma (ORI)</cp:lastModifiedBy>
  <cp:revision>5</cp:revision>
  <dcterms:modified xsi:type="dcterms:W3CDTF">2024-11-20T16:04:03Z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1108714</vt:lpwstr>
  </property>
  <property fmtid="{D5CDD505-2E9C-101B-9397-08002B2CF9AE}" name="NXPowerLiteSettings" pid="3">
    <vt:lpwstr>F7000400038000</vt:lpwstr>
  </property>
  <property fmtid="{D5CDD505-2E9C-101B-9397-08002B2CF9AE}" name="NXPowerLiteVersion" pid="4">
    <vt:lpwstr>S10.3.1</vt:lpwstr>
  </property>
</Properties>
</file>